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7" r:id="rId2"/>
    <p:sldId id="269" r:id="rId3"/>
    <p:sldId id="285" r:id="rId4"/>
    <p:sldId id="275" r:id="rId5"/>
    <p:sldId id="276" r:id="rId6"/>
    <p:sldId id="287" r:id="rId7"/>
    <p:sldId id="278" r:id="rId8"/>
    <p:sldId id="288" r:id="rId9"/>
    <p:sldId id="280" r:id="rId10"/>
    <p:sldId id="281" r:id="rId11"/>
    <p:sldId id="289" r:id="rId12"/>
    <p:sldId id="277" r:id="rId13"/>
    <p:sldId id="282" r:id="rId14"/>
    <p:sldId id="283" r:id="rId15"/>
    <p:sldId id="284" r:id="rId16"/>
    <p:sldId id="264" r:id="rId17"/>
    <p:sldId id="286" r:id="rId18"/>
    <p:sldId id="290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1152">
          <p15:clr>
            <a:srgbClr val="A4A3A4"/>
          </p15:clr>
        </p15:guide>
        <p15:guide id="5" orient="horz" pos="3360">
          <p15:clr>
            <a:srgbClr val="A4A3A4"/>
          </p15:clr>
        </p15:guide>
        <p15:guide id="6" orient="horz" pos="3072">
          <p15:clr>
            <a:srgbClr val="A4A3A4"/>
          </p15:clr>
        </p15:guide>
        <p15:guide id="7" orient="horz" pos="864">
          <p15:clr>
            <a:srgbClr val="A4A3A4"/>
          </p15:clr>
        </p15:guide>
        <p15:guide id="8" orient="horz" pos="528">
          <p15:clr>
            <a:srgbClr val="A4A3A4"/>
          </p15:clr>
        </p15:guide>
        <p15:guide id="9" orient="horz" pos="2784">
          <p15:clr>
            <a:srgbClr val="A4A3A4"/>
          </p15:clr>
        </p15:guide>
        <p15:guide id="10" pos="3839">
          <p15:clr>
            <a:srgbClr val="A4A3A4"/>
          </p15:clr>
        </p15:guide>
        <p15:guide id="11" pos="959">
          <p15:clr>
            <a:srgbClr val="A4A3A4"/>
          </p15:clr>
        </p15:guide>
        <p15:guide id="12" pos="7007">
          <p15:clr>
            <a:srgbClr val="A4A3A4"/>
          </p15:clr>
        </p15:guide>
        <p15:guide id="13" pos="6719">
          <p15:clr>
            <a:srgbClr val="A4A3A4"/>
          </p15:clr>
        </p15:guide>
        <p15:guide id="14" pos="6143">
          <p15:clr>
            <a:srgbClr val="A4A3A4"/>
          </p15:clr>
        </p15:guide>
        <p15:guide id="15" pos="3983">
          <p15:clr>
            <a:srgbClr val="A4A3A4"/>
          </p15:clr>
        </p15:guide>
        <p15:guide id="16" pos="527">
          <p15:clr>
            <a:srgbClr val="A4A3A4"/>
          </p15:clr>
        </p15:guide>
        <p15:guide id="17" pos="71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000000"/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6" autoAdjust="0"/>
  </p:normalViewPr>
  <p:slideViewPr>
    <p:cSldViewPr>
      <p:cViewPr varScale="1">
        <p:scale>
          <a:sx n="69" d="100"/>
          <a:sy n="69" d="100"/>
        </p:scale>
        <p:origin x="156" y="48"/>
      </p:cViewPr>
      <p:guideLst>
        <p:guide orient="horz" pos="2160"/>
        <p:guide orient="horz" pos="1008"/>
        <p:guide orient="horz" pos="3792"/>
        <p:guide orient="horz" pos="1152"/>
        <p:guide orient="horz" pos="3360"/>
        <p:guide orient="horz" pos="3072"/>
        <p:guide orient="horz" pos="864"/>
        <p:guide orient="horz" pos="528"/>
        <p:guide orient="horz" pos="2784"/>
        <p:guide pos="3839"/>
        <p:guide pos="959"/>
        <p:guide pos="7007"/>
        <p:guide pos="6719"/>
        <p:guide pos="6143"/>
        <p:guide pos="3983"/>
        <p:guide pos="527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A8D02-4E65-4CCD-8312-4AB164C6C77D}" type="datetimeFigureOut">
              <a:rPr lang="en-US"/>
              <a:t>10/20/2021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19DBA-4540-49B3-8FA9-6259387ECF9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87619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p4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755D9-D361-47B8-9652-3B4EA9776CE5}" type="datetimeFigureOut">
              <a:rPr lang="en-US"/>
              <a:t>10/20/2021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36274-F2B9-4C45-BBB4-0EDF4CD651A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7688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8" name="Parallelogram 7"/>
          <p:cNvSpPr/>
          <p:nvPr userDrawn="1"/>
        </p:nvSpPr>
        <p:spPr>
          <a:xfrm>
            <a:off x="842352" y="606206"/>
            <a:ext cx="10484024" cy="5573039"/>
          </a:xfrm>
          <a:custGeom>
            <a:avLst/>
            <a:gdLst>
              <a:gd name="connsiteX0" fmla="*/ 0 w 10896600"/>
              <a:gd name="connsiteY0" fmla="*/ 5410200 h 5410200"/>
              <a:gd name="connsiteX1" fmla="*/ 1352550 w 10896600"/>
              <a:gd name="connsiteY1" fmla="*/ 0 h 5410200"/>
              <a:gd name="connsiteX2" fmla="*/ 10896600 w 10896600"/>
              <a:gd name="connsiteY2" fmla="*/ 0 h 5410200"/>
              <a:gd name="connsiteX3" fmla="*/ 9544050 w 10896600"/>
              <a:gd name="connsiteY3" fmla="*/ 5410200 h 5410200"/>
              <a:gd name="connsiteX4" fmla="*/ 0 w 10896600"/>
              <a:gd name="connsiteY4" fmla="*/ 5410200 h 5410200"/>
              <a:gd name="connsiteX0" fmla="*/ 0 w 10733762"/>
              <a:gd name="connsiteY0" fmla="*/ 5234835 h 5410200"/>
              <a:gd name="connsiteX1" fmla="*/ 1189712 w 10733762"/>
              <a:gd name="connsiteY1" fmla="*/ 0 h 5410200"/>
              <a:gd name="connsiteX2" fmla="*/ 10733762 w 10733762"/>
              <a:gd name="connsiteY2" fmla="*/ 0 h 5410200"/>
              <a:gd name="connsiteX3" fmla="*/ 9381212 w 10733762"/>
              <a:gd name="connsiteY3" fmla="*/ 5410200 h 5410200"/>
              <a:gd name="connsiteX4" fmla="*/ 0 w 10733762"/>
              <a:gd name="connsiteY4" fmla="*/ 5234835 h 5410200"/>
              <a:gd name="connsiteX0" fmla="*/ 0 w 10771340"/>
              <a:gd name="connsiteY0" fmla="*/ 5360096 h 5410200"/>
              <a:gd name="connsiteX1" fmla="*/ 1227290 w 10771340"/>
              <a:gd name="connsiteY1" fmla="*/ 0 h 5410200"/>
              <a:gd name="connsiteX2" fmla="*/ 10771340 w 10771340"/>
              <a:gd name="connsiteY2" fmla="*/ 0 h 5410200"/>
              <a:gd name="connsiteX3" fmla="*/ 9418790 w 10771340"/>
              <a:gd name="connsiteY3" fmla="*/ 5410200 h 5410200"/>
              <a:gd name="connsiteX4" fmla="*/ 0 w 10771340"/>
              <a:gd name="connsiteY4" fmla="*/ 5360096 h 5410200"/>
              <a:gd name="connsiteX0" fmla="*/ 0 w 10771340"/>
              <a:gd name="connsiteY0" fmla="*/ 5360096 h 5360096"/>
              <a:gd name="connsiteX1" fmla="*/ 1227290 w 10771340"/>
              <a:gd name="connsiteY1" fmla="*/ 0 h 5360096"/>
              <a:gd name="connsiteX2" fmla="*/ 10771340 w 10771340"/>
              <a:gd name="connsiteY2" fmla="*/ 0 h 5360096"/>
              <a:gd name="connsiteX3" fmla="*/ 9819623 w 10771340"/>
              <a:gd name="connsiteY3" fmla="*/ 5335043 h 5360096"/>
              <a:gd name="connsiteX4" fmla="*/ 0 w 10771340"/>
              <a:gd name="connsiteY4" fmla="*/ 5360096 h 5360096"/>
              <a:gd name="connsiteX0" fmla="*/ 0 w 10345455"/>
              <a:gd name="connsiteY0" fmla="*/ 5573039 h 5573039"/>
              <a:gd name="connsiteX1" fmla="*/ 1227290 w 10345455"/>
              <a:gd name="connsiteY1" fmla="*/ 212943 h 5573039"/>
              <a:gd name="connsiteX2" fmla="*/ 10345455 w 10345455"/>
              <a:gd name="connsiteY2" fmla="*/ 0 h 5573039"/>
              <a:gd name="connsiteX3" fmla="*/ 9819623 w 10345455"/>
              <a:gd name="connsiteY3" fmla="*/ 5547986 h 5573039"/>
              <a:gd name="connsiteX4" fmla="*/ 0 w 10345455"/>
              <a:gd name="connsiteY4" fmla="*/ 5573039 h 5573039"/>
              <a:gd name="connsiteX0" fmla="*/ 100469 w 10445924"/>
              <a:gd name="connsiteY0" fmla="*/ 5573039 h 5573039"/>
              <a:gd name="connsiteX1" fmla="*/ 0 w 10445924"/>
              <a:gd name="connsiteY1" fmla="*/ 250521 h 5573039"/>
              <a:gd name="connsiteX2" fmla="*/ 10445924 w 10445924"/>
              <a:gd name="connsiteY2" fmla="*/ 0 h 5573039"/>
              <a:gd name="connsiteX3" fmla="*/ 9920092 w 10445924"/>
              <a:gd name="connsiteY3" fmla="*/ 5547986 h 5573039"/>
              <a:gd name="connsiteX4" fmla="*/ 100469 w 10445924"/>
              <a:gd name="connsiteY4" fmla="*/ 5573039 h 5573039"/>
              <a:gd name="connsiteX0" fmla="*/ 376042 w 10445924"/>
              <a:gd name="connsiteY0" fmla="*/ 5435252 h 5547986"/>
              <a:gd name="connsiteX1" fmla="*/ 0 w 10445924"/>
              <a:gd name="connsiteY1" fmla="*/ 250521 h 5547986"/>
              <a:gd name="connsiteX2" fmla="*/ 10445924 w 10445924"/>
              <a:gd name="connsiteY2" fmla="*/ 0 h 5547986"/>
              <a:gd name="connsiteX3" fmla="*/ 9920092 w 10445924"/>
              <a:gd name="connsiteY3" fmla="*/ 5547986 h 5547986"/>
              <a:gd name="connsiteX4" fmla="*/ 376042 w 10445924"/>
              <a:gd name="connsiteY4" fmla="*/ 5435252 h 5547986"/>
              <a:gd name="connsiteX0" fmla="*/ 112995 w 10445924"/>
              <a:gd name="connsiteY0" fmla="*/ 5573039 h 5573039"/>
              <a:gd name="connsiteX1" fmla="*/ 0 w 10445924"/>
              <a:gd name="connsiteY1" fmla="*/ 250521 h 5573039"/>
              <a:gd name="connsiteX2" fmla="*/ 10445924 w 10445924"/>
              <a:gd name="connsiteY2" fmla="*/ 0 h 5573039"/>
              <a:gd name="connsiteX3" fmla="*/ 9920092 w 10445924"/>
              <a:gd name="connsiteY3" fmla="*/ 5547986 h 5573039"/>
              <a:gd name="connsiteX4" fmla="*/ 112995 w 10445924"/>
              <a:gd name="connsiteY4" fmla="*/ 5573039 h 5573039"/>
              <a:gd name="connsiteX0" fmla="*/ 112995 w 10464974"/>
              <a:gd name="connsiteY0" fmla="*/ 5592089 h 5592089"/>
              <a:gd name="connsiteX1" fmla="*/ 0 w 10464974"/>
              <a:gd name="connsiteY1" fmla="*/ 269571 h 5592089"/>
              <a:gd name="connsiteX2" fmla="*/ 10464974 w 10464974"/>
              <a:gd name="connsiteY2" fmla="*/ 0 h 5592089"/>
              <a:gd name="connsiteX3" fmla="*/ 9920092 w 10464974"/>
              <a:gd name="connsiteY3" fmla="*/ 5567036 h 5592089"/>
              <a:gd name="connsiteX4" fmla="*/ 112995 w 10464974"/>
              <a:gd name="connsiteY4" fmla="*/ 5592089 h 5592089"/>
              <a:gd name="connsiteX0" fmla="*/ 112995 w 10464974"/>
              <a:gd name="connsiteY0" fmla="*/ 5592089 h 5592089"/>
              <a:gd name="connsiteX1" fmla="*/ 0 w 10464974"/>
              <a:gd name="connsiteY1" fmla="*/ 269571 h 5592089"/>
              <a:gd name="connsiteX2" fmla="*/ 10464974 w 10464974"/>
              <a:gd name="connsiteY2" fmla="*/ 0 h 5592089"/>
              <a:gd name="connsiteX3" fmla="*/ 9920092 w 10464974"/>
              <a:gd name="connsiteY3" fmla="*/ 5547986 h 5592089"/>
              <a:gd name="connsiteX4" fmla="*/ 112995 w 10464974"/>
              <a:gd name="connsiteY4" fmla="*/ 5592089 h 5592089"/>
              <a:gd name="connsiteX0" fmla="*/ 112995 w 10464974"/>
              <a:gd name="connsiteY0" fmla="*/ 5573039 h 5573039"/>
              <a:gd name="connsiteX1" fmla="*/ 0 w 10464974"/>
              <a:gd name="connsiteY1" fmla="*/ 269571 h 5573039"/>
              <a:gd name="connsiteX2" fmla="*/ 10464974 w 10464974"/>
              <a:gd name="connsiteY2" fmla="*/ 0 h 5573039"/>
              <a:gd name="connsiteX3" fmla="*/ 9920092 w 10464974"/>
              <a:gd name="connsiteY3" fmla="*/ 5547986 h 5573039"/>
              <a:gd name="connsiteX4" fmla="*/ 112995 w 10464974"/>
              <a:gd name="connsiteY4" fmla="*/ 5573039 h 5573039"/>
              <a:gd name="connsiteX0" fmla="*/ 132045 w 10484024"/>
              <a:gd name="connsiteY0" fmla="*/ 5573039 h 5573039"/>
              <a:gd name="connsiteX1" fmla="*/ 0 w 10484024"/>
              <a:gd name="connsiteY1" fmla="*/ 269571 h 5573039"/>
              <a:gd name="connsiteX2" fmla="*/ 10484024 w 10484024"/>
              <a:gd name="connsiteY2" fmla="*/ 0 h 5573039"/>
              <a:gd name="connsiteX3" fmla="*/ 9939142 w 10484024"/>
              <a:gd name="connsiteY3" fmla="*/ 5547986 h 5573039"/>
              <a:gd name="connsiteX4" fmla="*/ 132045 w 10484024"/>
              <a:gd name="connsiteY4" fmla="*/ 5573039 h 557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84024" h="5573039">
                <a:moveTo>
                  <a:pt x="132045" y="5573039"/>
                </a:moveTo>
                <a:lnTo>
                  <a:pt x="0" y="269571"/>
                </a:lnTo>
                <a:lnTo>
                  <a:pt x="10484024" y="0"/>
                </a:lnTo>
                <a:lnTo>
                  <a:pt x="9939142" y="5547986"/>
                </a:lnTo>
                <a:lnTo>
                  <a:pt x="132045" y="5573039"/>
                </a:lnTo>
                <a:close/>
              </a:path>
            </a:pathLst>
          </a:custGeom>
          <a:solidFill>
            <a:schemeClr val="bg2">
              <a:lumMod val="25000"/>
              <a:alpha val="73000"/>
            </a:schemeClr>
          </a:solidFill>
          <a:ln cap="rnd">
            <a:solidFill>
              <a:schemeClr val="bg2">
                <a:lumMod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522413" y="914400"/>
            <a:ext cx="9144000" cy="350520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522413" y="4495800"/>
            <a:ext cx="8229600" cy="1066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2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9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2012" y="533400"/>
            <a:ext cx="1371600" cy="5592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1" y="533400"/>
            <a:ext cx="8077201" cy="5592764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2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2514601"/>
            <a:ext cx="9144000" cy="2819400"/>
          </a:xfrm>
        </p:spPr>
        <p:txBody>
          <a:bodyPr anchor="b">
            <a:noAutofit/>
          </a:bodyPr>
          <a:lstStyle>
            <a:lvl1pPr algn="l">
              <a:defRPr sz="6600" b="0" i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990600"/>
            <a:ext cx="8229600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17950" y="6327648"/>
            <a:ext cx="6862462" cy="273049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09012" y="6327648"/>
            <a:ext cx="1320059" cy="273049"/>
          </a:xfrm>
        </p:spPr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3012" y="6327648"/>
            <a:ext cx="990601" cy="273049"/>
          </a:xfrm>
        </p:spPr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5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645152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8210" y="1828800"/>
            <a:ext cx="4648201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67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46451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2" y="2667000"/>
            <a:ext cx="4645152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 baseline="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21260" y="1828800"/>
            <a:ext cx="46451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21260" y="2667000"/>
            <a:ext cx="4645152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3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3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8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6611" y="838200"/>
            <a:ext cx="6172201" cy="518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2" y="4648200"/>
            <a:ext cx="3276599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pPr/>
              <a:t>10/20/2021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5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799012" y="836610"/>
            <a:ext cx="5867401" cy="518319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2" y="4648200"/>
            <a:ext cx="3276599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517950" y="6324600"/>
            <a:ext cx="6862462" cy="273049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Date Placeholder 7"/>
          <p:cNvSpPr>
            <a:spLocks noGrp="1"/>
          </p:cNvSpPr>
          <p:nvPr>
            <p:ph type="dt" sz="half" idx="10"/>
          </p:nvPr>
        </p:nvSpPr>
        <p:spPr>
          <a:xfrm>
            <a:off x="8609012" y="6324600"/>
            <a:ext cx="1320059" cy="273049"/>
          </a:xfrm>
        </p:spPr>
        <p:txBody>
          <a:bodyPr/>
          <a:lstStyle/>
          <a:p>
            <a:fld id="{83829175-527E-46A3-863C-1BB1F163B849}" type="datetimeFigureOut">
              <a:rPr lang="en-US" smtClean="0"/>
              <a:pPr/>
              <a:t>10/20/2021</a:t>
            </a:fld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133012" y="6324600"/>
            <a:ext cx="990601" cy="273049"/>
          </a:xfrm>
        </p:spPr>
        <p:txBody>
          <a:bodyPr/>
          <a:lstStyle/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7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96012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3829175-527E-46A3-863C-1BB1F163B849}" type="datetimeFigureOut">
              <a:rPr lang="en-US" smtClean="0"/>
              <a:pPr/>
              <a:t>10/20/2021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4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3838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1363" indent="-17145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67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080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44752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82496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57984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39" userDrawn="1">
          <p15:clr>
            <a:srgbClr val="F26B43"/>
          </p15:clr>
        </p15:guide>
        <p15:guide id="2" pos="671" userDrawn="1">
          <p15:clr>
            <a:srgbClr val="F26B43"/>
          </p15:clr>
        </p15:guide>
        <p15:guide id="3" pos="67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8.m4a"/><Relationship Id="rId7" Type="http://schemas.openxmlformats.org/officeDocument/2006/relationships/image" Target="../media/image19.png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6" Type="http://schemas.openxmlformats.org/officeDocument/2006/relationships/hyperlink" Target="https://tsubedy.github.io/Project_3/" TargetMode="External"/><Relationship Id="rId5" Type="http://schemas.openxmlformats.org/officeDocument/2006/relationships/slideLayout" Target="../slideLayouts/slideLayout9.xml"/><Relationship Id="rId4" Type="http://schemas.openxmlformats.org/officeDocument/2006/relationships/audio" Target="../media/media18.m4a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github.com/codeforgermany/click_that_hood/blob/main/public/data/california-counties.geojson" TargetMode="External"/><Relationship Id="rId5" Type="http://schemas.openxmlformats.org/officeDocument/2006/relationships/hyperlink" Target="https://worldpopulationreview.com/us-counties/states/ca" TargetMode="External"/><Relationship Id="rId4" Type="http://schemas.openxmlformats.org/officeDocument/2006/relationships/hyperlink" Target="https://data.chhs.ca.gov/dataset/vaccine-progress-dashboar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CFAEC88-03B6-4DAC-8563-7C562B387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95" y="0"/>
            <a:ext cx="12419013" cy="6940420"/>
          </a:xfrm>
          <a:prstGeom prst="rect">
            <a:avLst/>
          </a:prstGeom>
          <a:effectLst>
            <a:reflection blurRad="127000" stA="61000" endPos="26000" dir="5400000" sy="-100000" algn="bl" rotWithShape="0"/>
            <a:softEdge rad="3175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6612" y="847272"/>
            <a:ext cx="10986805" cy="747905"/>
          </a:xfrm>
        </p:spPr>
        <p:txBody>
          <a:bodyPr/>
          <a:lstStyle/>
          <a:p>
            <a:pPr algn="ctr"/>
            <a:r>
              <a:rPr lang="en-US" sz="5400" b="1" i="0" cap="small" dirty="0">
                <a:solidFill>
                  <a:srgbClr val="002060"/>
                </a:solidFill>
                <a:effectLst/>
                <a:latin typeface="Georgia" panose="02040502050405020303" pitchFamily="18" charset="0"/>
              </a:rPr>
              <a:t>Covid-19 Vaccination Status</a:t>
            </a:r>
            <a:endParaRPr lang="en-US" b="1" i="0" cap="small" dirty="0">
              <a:solidFill>
                <a:srgbClr val="002060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73423" y="2039261"/>
            <a:ext cx="6402389" cy="1066800"/>
          </a:xfrm>
        </p:spPr>
        <p:txBody>
          <a:bodyPr>
            <a:normAutofit fontScale="92500"/>
          </a:bodyPr>
          <a:lstStyle/>
          <a:p>
            <a:pPr algn="ctr"/>
            <a:r>
              <a:rPr lang="en-US" sz="4800" b="1" cap="small" dirty="0">
                <a:solidFill>
                  <a:srgbClr val="002060"/>
                </a:solidFill>
                <a:latin typeface="Arial Black" panose="020B0A04020102020204" pitchFamily="34" charset="0"/>
              </a:rPr>
              <a:t>California Counties</a:t>
            </a:r>
            <a:endParaRPr lang="en-US" sz="3600" b="1" cap="small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66EC6-AB0E-444A-BBD0-14020BF32EE6}"/>
              </a:ext>
            </a:extLst>
          </p:cNvPr>
          <p:cNvSpPr txBox="1"/>
          <p:nvPr/>
        </p:nvSpPr>
        <p:spPr>
          <a:xfrm>
            <a:off x="152400" y="5539482"/>
            <a:ext cx="2881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Prepared by:  </a:t>
            </a:r>
          </a:p>
          <a:p>
            <a:r>
              <a:rPr lang="en-US" sz="2400" dirty="0">
                <a:solidFill>
                  <a:schemeClr val="bg1"/>
                </a:solidFill>
              </a:rPr>
              <a:t>TIKRAM SUBEDY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2CC914-C104-42AB-B363-B0C229338303}"/>
              </a:ext>
            </a:extLst>
          </p:cNvPr>
          <p:cNvSpPr txBox="1"/>
          <p:nvPr/>
        </p:nvSpPr>
        <p:spPr>
          <a:xfrm>
            <a:off x="134611" y="4369376"/>
            <a:ext cx="5997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Project – 3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Data Visualization</a:t>
            </a:r>
            <a:endParaRPr lang="en-US" sz="200" b="1" dirty="0">
              <a:solidFill>
                <a:schemeClr val="bg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0F38D63-4ADC-41BA-A26A-B988BD9B7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61043"/>
      </p:ext>
    </p:extLst>
  </p:cSld>
  <p:clrMapOvr>
    <a:masterClrMapping/>
  </p:clrMapOvr>
  <p:transition spd="slow" advTm="883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15CF41-2D98-4F6A-9E68-7FF0C13D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12" y="79041"/>
            <a:ext cx="9760542" cy="606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4468CF-3EF4-46BD-A5C1-8C590B52D1A2}"/>
              </a:ext>
            </a:extLst>
          </p:cNvPr>
          <p:cNvSpPr txBox="1"/>
          <p:nvPr/>
        </p:nvSpPr>
        <p:spPr>
          <a:xfrm>
            <a:off x="608012" y="1280135"/>
            <a:ext cx="320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Converting into Json data file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276BAB-69BE-4231-ACF3-03093CE3E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412" y="963036"/>
            <a:ext cx="7871231" cy="4904363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BF1ED3D-8345-4626-BF3A-2136E75F75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383"/>
      </p:ext>
    </p:extLst>
  </p:cSld>
  <p:clrMapOvr>
    <a:masterClrMapping/>
  </p:clrMapOvr>
  <p:transition spd="slow" advTm="964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15CF41-2D98-4F6A-9E68-7FF0C13D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12" y="79040"/>
            <a:ext cx="9760542" cy="8839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4468CF-3EF4-46BD-A5C1-8C590B52D1A2}"/>
              </a:ext>
            </a:extLst>
          </p:cNvPr>
          <p:cNvSpPr txBox="1"/>
          <p:nvPr/>
        </p:nvSpPr>
        <p:spPr>
          <a:xfrm>
            <a:off x="608012" y="1280135"/>
            <a:ext cx="320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Converting into Json data file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178584-AF4F-4602-A7DA-BFDA3940E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2812" y="961134"/>
            <a:ext cx="4991839" cy="581782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79F18A3-67F1-4920-9B86-D16E66681D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73504"/>
      </p:ext>
    </p:extLst>
  </p:cSld>
  <p:clrMapOvr>
    <a:masterClrMapping/>
  </p:clrMapOvr>
  <p:transition spd="slow" advTm="2204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87" x="4329113" y="6435725"/>
          <p14:tracePt t="12788" x="4352925" y="6427788"/>
          <p14:tracePt t="12789" x="4378325" y="6419850"/>
          <p14:tracePt t="12790" x="4402138" y="6411913"/>
          <p14:tracePt t="12791" x="4425950" y="6403975"/>
          <p14:tracePt t="12792" x="4465638" y="6380163"/>
          <p14:tracePt t="12793" x="4489450" y="6372225"/>
          <p14:tracePt t="12795" x="4513263" y="6364288"/>
          <p14:tracePt t="12796" x="4529138" y="6356350"/>
          <p14:tracePt t="12797" x="4552950" y="6356350"/>
          <p14:tracePt t="12798" x="4568825" y="6348413"/>
          <p14:tracePt t="12799" x="4584700" y="6338888"/>
          <p14:tracePt t="12801" x="4624388" y="6323013"/>
          <p14:tracePt t="12802" x="4640263" y="6315075"/>
          <p14:tracePt t="12806" x="4695825" y="6299200"/>
          <p14:tracePt t="12807" x="4705350" y="6299200"/>
          <p14:tracePt t="12807" x="4721225" y="6291263"/>
          <p14:tracePt t="12808" x="4729163" y="6283325"/>
          <p14:tracePt t="12809" x="4737100" y="6283325"/>
          <p14:tracePt t="12811" x="4752975" y="6275388"/>
          <p14:tracePt t="12811" x="4760913" y="6275388"/>
          <p14:tracePt t="12813" x="4768850" y="6275388"/>
          <p14:tracePt t="12814" x="4776788" y="6267450"/>
          <p14:tracePt t="12815" x="4792663" y="6267450"/>
          <p14:tracePt t="12817" x="4800600" y="6259513"/>
          <p14:tracePt t="12819" x="4816475" y="6259513"/>
          <p14:tracePt t="12821" x="4824413" y="6251575"/>
          <p14:tracePt t="12822" x="4832350" y="6243638"/>
          <p14:tracePt t="12824" x="4840288" y="6243638"/>
          <p14:tracePt t="12826" x="4848225" y="6243638"/>
          <p14:tracePt t="12828" x="4856163" y="6235700"/>
          <p14:tracePt t="12830" x="4872038" y="6235700"/>
          <p14:tracePt t="12831" x="4872038" y="6227763"/>
          <p14:tracePt t="12834" x="4879975" y="6227763"/>
          <p14:tracePt t="12836" x="4887913" y="6219825"/>
          <p14:tracePt t="12842" x="4895850" y="6219825"/>
          <p14:tracePt t="12846" x="4903788" y="6219825"/>
          <p14:tracePt t="12849" x="4903788" y="6211888"/>
          <p14:tracePt t="12854" x="4911725" y="6211888"/>
          <p14:tracePt t="12856" x="4911725" y="6203950"/>
          <p14:tracePt t="12858" x="4919663" y="6203950"/>
          <p14:tracePt t="12864" x="4927600" y="6203950"/>
          <p14:tracePt t="12865" x="4927600" y="6196013"/>
          <p14:tracePt t="12866" x="4935538" y="6196013"/>
          <p14:tracePt t="12868" x="4935538" y="6188075"/>
          <p14:tracePt t="12870" x="4943475" y="6188075"/>
          <p14:tracePt t="12872" x="4951413" y="6188075"/>
          <p14:tracePt t="12873" x="4951413" y="6180138"/>
          <p14:tracePt t="12875" x="4959350" y="6172200"/>
          <p14:tracePt t="12877" x="4967288" y="6172200"/>
          <p14:tracePt t="12878" x="4975225" y="6164263"/>
          <p14:tracePt t="12879" x="4983163" y="6156325"/>
          <p14:tracePt t="12881" x="4991100" y="6156325"/>
          <p14:tracePt t="12882" x="4999038" y="6148388"/>
          <p14:tracePt t="12883" x="5006975" y="6140450"/>
          <p14:tracePt t="12885" x="5014913" y="6132513"/>
          <p14:tracePt t="12886" x="5022850" y="6132513"/>
          <p14:tracePt t="12888" x="5030788" y="6124575"/>
          <p14:tracePt t="12889" x="5046663" y="6116638"/>
          <p14:tracePt t="12891" x="5056188" y="6108700"/>
          <p14:tracePt t="12892" x="5064125" y="6108700"/>
          <p14:tracePt t="12897" x="5103813" y="6084888"/>
          <p14:tracePt t="12899" x="5119688" y="6076950"/>
          <p14:tracePt t="12900" x="5135563" y="6069013"/>
          <p14:tracePt t="12900" x="5135563" y="6061075"/>
          <p14:tracePt t="12902" x="5151438" y="6053138"/>
          <p14:tracePt t="12904" x="5167313" y="6053138"/>
          <p14:tracePt t="12905" x="5175250" y="6045200"/>
          <p14:tracePt t="12906" x="5183188" y="6037263"/>
          <p14:tracePt t="12907" x="5191125" y="6037263"/>
          <p14:tracePt t="12908" x="5199063" y="6029325"/>
          <p14:tracePt t="12909" x="5207000" y="6021388"/>
          <p14:tracePt t="12910" x="5214938" y="6013450"/>
          <p14:tracePt t="12911" x="5230813" y="6013450"/>
          <p14:tracePt t="12914" x="5262563" y="5995988"/>
          <p14:tracePt t="12915" x="5270500" y="5988050"/>
          <p14:tracePt t="12916" x="5278438" y="5988050"/>
          <p14:tracePt t="12917" x="5286375" y="5988050"/>
          <p14:tracePt t="12918" x="5294313" y="5980113"/>
          <p14:tracePt t="12919" x="5310188" y="5972175"/>
          <p14:tracePt t="12920" x="5318125" y="5964238"/>
          <p14:tracePt t="12921" x="5326063" y="5964238"/>
          <p14:tracePt t="12922" x="5334000" y="5964238"/>
          <p14:tracePt t="12923" x="5341938" y="5956300"/>
          <p14:tracePt t="12924" x="5357813" y="5948363"/>
          <p14:tracePt t="12925" x="5365750" y="5940425"/>
          <p14:tracePt t="12926" x="5373688" y="5940425"/>
          <p14:tracePt t="12927" x="5389563" y="5940425"/>
          <p14:tracePt t="12928" x="5389563" y="5932488"/>
          <p14:tracePt t="12929" x="5397500" y="5924550"/>
          <p14:tracePt t="12932" x="5430838" y="5916613"/>
          <p14:tracePt t="12933" x="5430838" y="5908675"/>
          <p14:tracePt t="12935" x="5446713" y="5900738"/>
          <p14:tracePt t="12936" x="5454650" y="5900738"/>
          <p14:tracePt t="12937" x="5470525" y="5892800"/>
          <p14:tracePt t="12938" x="5470525" y="5884863"/>
          <p14:tracePt t="12939" x="5478463" y="5884863"/>
          <p14:tracePt t="12940" x="5486400" y="5884863"/>
          <p14:tracePt t="12941" x="5486400" y="5876925"/>
          <p14:tracePt t="12942" x="5494338" y="5876925"/>
          <p14:tracePt t="12943" x="5510213" y="5868988"/>
          <p14:tracePt t="12946" x="5526088" y="5861050"/>
          <p14:tracePt t="12948" x="5526088" y="5853113"/>
          <p14:tracePt t="12949" x="5534025" y="5853113"/>
          <p14:tracePt t="12950" x="5549900" y="5845175"/>
          <p14:tracePt t="12953" x="5557838" y="5837238"/>
          <p14:tracePt t="12954" x="5565775" y="5837238"/>
          <p14:tracePt t="12955" x="5565775" y="5829300"/>
          <p14:tracePt t="12957" x="5573713" y="5829300"/>
          <p14:tracePt t="12958" x="5581650" y="5829300"/>
          <p14:tracePt t="12959" x="5581650" y="5821363"/>
          <p14:tracePt t="12961" x="5581650" y="5813425"/>
          <p14:tracePt t="12963" x="5597525" y="5813425"/>
          <p14:tracePt t="12966" x="5597525" y="5805488"/>
          <p14:tracePt t="12967" x="5605463" y="5805488"/>
          <p14:tracePt t="12968" x="5613400" y="5797550"/>
          <p14:tracePt t="12972" x="5621338" y="5789613"/>
          <p14:tracePt t="12974" x="5629275" y="5781675"/>
          <p14:tracePt t="12976" x="5637213" y="5773738"/>
          <p14:tracePt t="12980" x="5645150" y="5765800"/>
          <p14:tracePt t="12982" x="5653088" y="5757863"/>
          <p14:tracePt t="12985" x="5661025" y="5749925"/>
          <p14:tracePt t="12986" x="5668963" y="5749925"/>
          <p14:tracePt t="12987" x="5668963" y="5741988"/>
          <p14:tracePt t="12989" x="5676900" y="5734050"/>
          <p14:tracePt t="12990" x="5684838" y="5734050"/>
          <p14:tracePt t="12991" x="5684838" y="5726113"/>
          <p14:tracePt t="12993" x="5692775" y="5726113"/>
          <p14:tracePt t="12994" x="5700713" y="5718175"/>
          <p14:tracePt t="12995" x="5700713" y="5710238"/>
          <p14:tracePt t="12997" x="5708650" y="5702300"/>
          <p14:tracePt t="12998" x="5716588" y="5694363"/>
          <p14:tracePt t="12999" x="5724525" y="5686425"/>
          <p14:tracePt t="13001" x="5740400" y="5678488"/>
          <p14:tracePt t="13003" x="5749925" y="5670550"/>
          <p14:tracePt t="13004" x="5757863" y="5670550"/>
          <p14:tracePt t="13005" x="5765800" y="5662613"/>
          <p14:tracePt t="13006" x="5765800" y="5653088"/>
          <p14:tracePt t="13007" x="5773738" y="5653088"/>
          <p14:tracePt t="13008" x="5781675" y="5645150"/>
          <p14:tracePt t="13009" x="5781675" y="5637213"/>
          <p14:tracePt t="13010" x="5797550" y="5637213"/>
          <p14:tracePt t="13011" x="5805488" y="5621338"/>
          <p14:tracePt t="13012" x="5821363" y="5605463"/>
          <p14:tracePt t="13015" x="5829300" y="5605463"/>
          <p14:tracePt t="13016" x="5845175" y="5589588"/>
          <p14:tracePt t="13017" x="5845175" y="5581650"/>
          <p14:tracePt t="13018" x="5853113" y="5581650"/>
          <p14:tracePt t="13019" x="5868988" y="5573713"/>
          <p14:tracePt t="13020" x="5868988" y="5565775"/>
          <p14:tracePt t="13021" x="5876925" y="5565775"/>
          <p14:tracePt t="13022" x="5884863" y="5557838"/>
          <p14:tracePt t="13023" x="5892800" y="5549900"/>
          <p14:tracePt t="13024" x="5908675" y="5541963"/>
          <p14:tracePt t="13026" x="5916613" y="5534025"/>
          <p14:tracePt t="13027" x="5924550" y="5526088"/>
          <p14:tracePt t="13028" x="5932488" y="5518150"/>
          <p14:tracePt t="13030" x="5948363" y="5510213"/>
          <p14:tracePt t="13032" x="5964238" y="5502275"/>
          <p14:tracePt t="13033" x="5972175" y="5502275"/>
          <p14:tracePt t="13034" x="5980113" y="5494338"/>
          <p14:tracePt t="13034" x="5988050" y="5478463"/>
          <p14:tracePt t="13035" x="5995988" y="5478463"/>
          <p14:tracePt t="13037" x="6003925" y="5478463"/>
          <p14:tracePt t="13038" x="6011863" y="5470525"/>
          <p14:tracePt t="13039" x="6011863" y="5462588"/>
          <p14:tracePt t="13040" x="6027738" y="5462588"/>
          <p14:tracePt t="13041" x="6027738" y="5454650"/>
          <p14:tracePt t="13042" x="6035675" y="5446713"/>
          <p14:tracePt t="13043" x="6043613" y="5446713"/>
          <p14:tracePt t="13044" x="6043613" y="5438775"/>
          <p14:tracePt t="13045" x="6051550" y="5430838"/>
          <p14:tracePt t="13046" x="6067425" y="5430838"/>
          <p14:tracePt t="13048" x="6075363" y="5414963"/>
          <p14:tracePt t="13049" x="6083300" y="5414963"/>
          <p14:tracePt t="13050" x="6083300" y="5407025"/>
          <p14:tracePt t="13052" x="6091238" y="5399088"/>
          <p14:tracePt t="13053" x="6100763" y="5391150"/>
          <p14:tracePt t="13055" x="6108700" y="5383213"/>
          <p14:tracePt t="13056" x="6116638" y="5383213"/>
          <p14:tracePt t="13057" x="6116638" y="5375275"/>
          <p14:tracePt t="13058" x="6124575" y="5375275"/>
          <p14:tracePt t="13059" x="6132513" y="5367338"/>
          <p14:tracePt t="13060" x="6132513" y="5359400"/>
          <p14:tracePt t="13061" x="6140450" y="5359400"/>
          <p14:tracePt t="13063" x="6148388" y="5343525"/>
          <p14:tracePt t="13065" x="6156325" y="5343525"/>
          <p14:tracePt t="13065" x="6164263" y="5335588"/>
          <p14:tracePt t="13066" x="6164263" y="5327650"/>
          <p14:tracePt t="13069" x="6172200" y="5319713"/>
          <p14:tracePt t="13070" x="6180138" y="5310188"/>
          <p14:tracePt t="13071" x="6188075" y="5310188"/>
          <p14:tracePt t="13073" x="6188075" y="5302250"/>
          <p14:tracePt t="13074" x="6196013" y="5294313"/>
          <p14:tracePt t="13075" x="6203950" y="5294313"/>
          <p14:tracePt t="13076" x="6203950" y="5286375"/>
          <p14:tracePt t="13078" x="6211888" y="5278438"/>
          <p14:tracePt t="13080" x="6219825" y="5270500"/>
          <p14:tracePt t="13081" x="6219825" y="5262563"/>
          <p14:tracePt t="13082" x="6227763" y="5254625"/>
          <p14:tracePt t="13084" x="6235700" y="5254625"/>
          <p14:tracePt t="13085" x="6235700" y="5246688"/>
          <p14:tracePt t="13086" x="6235700" y="5238750"/>
          <p14:tracePt t="13087" x="6243638" y="5238750"/>
          <p14:tracePt t="13088" x="6243638" y="5230813"/>
          <p14:tracePt t="13089" x="6251575" y="5222875"/>
          <p14:tracePt t="13092" x="6259513" y="5214938"/>
          <p14:tracePt t="13093" x="6259513" y="5207000"/>
          <p14:tracePt t="13095" x="6267450" y="5207000"/>
          <p14:tracePt t="13096" x="6267450" y="5191125"/>
          <p14:tracePt t="13099" x="6275388" y="5191125"/>
          <p14:tracePt t="13100" x="6275388" y="5183188"/>
          <p14:tracePt t="13101" x="6275388" y="5175250"/>
          <p14:tracePt t="13102" x="6275388" y="5167313"/>
          <p14:tracePt t="13103" x="6283325" y="5167313"/>
          <p14:tracePt t="13105" x="6283325" y="5159375"/>
          <p14:tracePt t="13106" x="6291263" y="5151438"/>
          <p14:tracePt t="13108" x="6291263" y="5143500"/>
          <p14:tracePt t="13109" x="6291263" y="5135563"/>
          <p14:tracePt t="13113" x="6291263" y="5119688"/>
          <p14:tracePt t="13114" x="6299200" y="5119688"/>
          <p14:tracePt t="13116" x="6299200" y="5111750"/>
          <p14:tracePt t="13118" x="6299200" y="5103813"/>
          <p14:tracePt t="13120" x="6299200" y="5095875"/>
          <p14:tracePt t="13121" x="6307138" y="5087938"/>
          <p14:tracePt t="13124" x="6307138" y="5080000"/>
          <p14:tracePt t="13126" x="6307138" y="5072063"/>
          <p14:tracePt t="13129" x="6307138" y="5056188"/>
          <p14:tracePt t="13130" x="6307138" y="5048250"/>
          <p14:tracePt t="13131" x="6315075" y="5048250"/>
          <p14:tracePt t="13134" x="6315075" y="5032375"/>
          <p14:tracePt t="13137" x="6315075" y="5024438"/>
          <p14:tracePt t="13138" x="6315075" y="5016500"/>
          <p14:tracePt t="13139" x="6323013" y="5016500"/>
          <p14:tracePt t="13141" x="6323013" y="5008563"/>
          <p14:tracePt t="13142" x="6323013" y="5000625"/>
          <p14:tracePt t="13144" x="6323013" y="4992688"/>
          <p14:tracePt t="13145" x="6323013" y="4984750"/>
          <p14:tracePt t="13147" x="6330950" y="4976813"/>
          <p14:tracePt t="13147" x="6330950" y="4959350"/>
          <p14:tracePt t="13148" x="6338888" y="4959350"/>
          <p14:tracePt t="13150" x="6338888" y="4943475"/>
          <p14:tracePt t="13153" x="6338888" y="4935538"/>
          <p14:tracePt t="13154" x="6338888" y="4927600"/>
          <p14:tracePt t="13155" x="6346825" y="4927600"/>
          <p14:tracePt t="13156" x="6346825" y="4919663"/>
          <p14:tracePt t="13157" x="6346825" y="4911725"/>
          <p14:tracePt t="13158" x="6354763" y="4911725"/>
          <p14:tracePt t="13159" x="6354763" y="4903788"/>
          <p14:tracePt t="13160" x="6354763" y="4895850"/>
          <p14:tracePt t="13161" x="6354763" y="4887913"/>
          <p14:tracePt t="13163" x="6354763" y="4872038"/>
          <p14:tracePt t="13164" x="6362700" y="4872038"/>
          <p14:tracePt t="13165" x="6362700" y="4864100"/>
          <p14:tracePt t="13166" x="6362700" y="4856163"/>
          <p14:tracePt t="13167" x="6370638" y="4856163"/>
          <p14:tracePt t="13168" x="6370638" y="4848225"/>
          <p14:tracePt t="13169" x="6370638" y="4840288"/>
          <p14:tracePt t="13171" x="6370638" y="4832350"/>
          <p14:tracePt t="13172" x="6370638" y="4824413"/>
          <p14:tracePt t="13173" x="6378575" y="4824413"/>
          <p14:tracePt t="13174" x="6378575" y="4816475"/>
          <p14:tracePt t="13175" x="6378575" y="4808538"/>
          <p14:tracePt t="13176" x="6386513" y="4808538"/>
          <p14:tracePt t="13177" x="6386513" y="4800600"/>
          <p14:tracePt t="13178" x="6386513" y="4792663"/>
          <p14:tracePt t="13179" x="6386513" y="4784725"/>
          <p14:tracePt t="13180" x="6394450" y="4776788"/>
          <p14:tracePt t="13181" x="6394450" y="4768850"/>
          <p14:tracePt t="13183" x="6394450" y="4760913"/>
          <p14:tracePt t="13184" x="6394450" y="4752975"/>
          <p14:tracePt t="13186" x="6394450" y="4745038"/>
          <p14:tracePt t="13187" x="6394450" y="4737100"/>
          <p14:tracePt t="13189" x="6402388" y="4729163"/>
          <p14:tracePt t="13190" x="6402388" y="4721225"/>
          <p14:tracePt t="13192" x="6402388" y="4713288"/>
          <p14:tracePt t="13193" x="6410325" y="4705350"/>
          <p14:tracePt t="13194" x="6410325" y="4697413"/>
          <p14:tracePt t="13196" x="6410325" y="4689475"/>
          <p14:tracePt t="13197" x="6410325" y="4681538"/>
          <p14:tracePt t="13199" x="6410325" y="4673600"/>
          <p14:tracePt t="13200" x="6410325" y="4665663"/>
          <p14:tracePt t="13202" x="6410325" y="4657725"/>
          <p14:tracePt t="13203" x="6410325" y="4649788"/>
          <p14:tracePt t="13206" x="6410325" y="4641850"/>
          <p14:tracePt t="13207" x="6410325" y="4633913"/>
          <p14:tracePt t="13209" x="6410325" y="4624388"/>
          <p14:tracePt t="13210" x="6410325" y="4616450"/>
          <p14:tracePt t="13213" x="6410325" y="4600575"/>
          <p14:tracePt t="13214" x="6410325" y="4592638"/>
          <p14:tracePt t="13217" x="6410325" y="4584700"/>
          <p14:tracePt t="13218" x="6410325" y="4576763"/>
          <p14:tracePt t="13220" x="6410325" y="4568825"/>
          <p14:tracePt t="13221" x="6410325" y="4560888"/>
          <p14:tracePt t="13224" x="6410325" y="4552950"/>
          <p14:tracePt t="13225" x="6410325" y="4545013"/>
          <p14:tracePt t="13227" x="6410325" y="4537075"/>
          <p14:tracePt t="13229" x="6410325" y="4529138"/>
          <p14:tracePt t="13231" x="6410325" y="4521200"/>
          <p14:tracePt t="13232" x="6410325" y="4513263"/>
          <p14:tracePt t="13234" x="6402388" y="4505325"/>
          <p14:tracePt t="13236" x="6402388" y="4497388"/>
          <p14:tracePt t="13238" x="6402388" y="4489450"/>
          <p14:tracePt t="13239" x="6402388" y="4481513"/>
          <p14:tracePt t="13240" x="6394450" y="4481513"/>
          <p14:tracePt t="13241" x="6394450" y="4473575"/>
          <p14:tracePt t="13243" x="6386513" y="4465638"/>
          <p14:tracePt t="13244" x="6386513" y="4457700"/>
          <p14:tracePt t="13246" x="6378575" y="4449763"/>
          <p14:tracePt t="13248" x="6378575" y="4441825"/>
          <p14:tracePt t="13250" x="6378575" y="4433888"/>
          <p14:tracePt t="13251" x="6370638" y="4425950"/>
          <p14:tracePt t="13253" x="6362700" y="4418013"/>
          <p14:tracePt t="13255" x="6362700" y="4410075"/>
          <p14:tracePt t="13257" x="6362700" y="4402138"/>
          <p14:tracePt t="13258" x="6354763" y="4394200"/>
          <p14:tracePt t="13260" x="6346825" y="4386263"/>
          <p14:tracePt t="13261" x="6346825" y="4378325"/>
          <p14:tracePt t="13263" x="6346825" y="4370388"/>
          <p14:tracePt t="13264" x="6338888" y="4362450"/>
          <p14:tracePt t="13265" x="6338888" y="4354513"/>
          <p14:tracePt t="13267" x="6330950" y="4354513"/>
          <p14:tracePt t="13268" x="6330950" y="4346575"/>
          <p14:tracePt t="13269" x="6330950" y="4338638"/>
          <p14:tracePt t="13270" x="6323013" y="4338638"/>
          <p14:tracePt t="13271" x="6323013" y="4330700"/>
          <p14:tracePt t="13272" x="6315075" y="4322763"/>
          <p14:tracePt t="13274" x="6315075" y="4314825"/>
          <p14:tracePt t="13275" x="6315075" y="4306888"/>
          <p14:tracePt t="13276" x="6307138" y="4306888"/>
          <p14:tracePt t="13277" x="6307138" y="4298950"/>
          <p14:tracePt t="13278" x="6299200" y="4291013"/>
          <p14:tracePt t="13281" x="6299200" y="4273550"/>
          <p14:tracePt t="13282" x="6291263" y="4273550"/>
          <p14:tracePt t="13283" x="6291263" y="4265613"/>
          <p14:tracePt t="13284" x="6283325" y="4265613"/>
          <p14:tracePt t="13285" x="6283325" y="4257675"/>
          <p14:tracePt t="13286" x="6283325" y="4249738"/>
          <p14:tracePt t="13287" x="6275388" y="4249738"/>
          <p14:tracePt t="13288" x="6275388" y="4241800"/>
          <p14:tracePt t="13289" x="6267450" y="4233863"/>
          <p14:tracePt t="13292" x="6259513" y="4225925"/>
          <p14:tracePt t="13293" x="6259513" y="4217988"/>
          <p14:tracePt t="13295" x="6259513" y="4210050"/>
          <p14:tracePt t="13297" x="6251575" y="4202113"/>
          <p14:tracePt t="13298" x="6243638" y="4202113"/>
          <p14:tracePt t="13299" x="6243638" y="4194175"/>
          <p14:tracePt t="13300" x="6243638" y="4186238"/>
          <p14:tracePt t="13302" x="6235700" y="4186238"/>
          <p14:tracePt t="13303" x="6235700" y="4178300"/>
          <p14:tracePt t="13304" x="6227763" y="4178300"/>
          <p14:tracePt t="13305" x="6227763" y="4170363"/>
          <p14:tracePt t="13306" x="6227763" y="4162425"/>
          <p14:tracePt t="13308" x="6219825" y="4154488"/>
          <p14:tracePt t="13309" x="6219825" y="4146550"/>
          <p14:tracePt t="13311" x="6211888" y="4146550"/>
          <p14:tracePt t="13313" x="6211888" y="4130675"/>
          <p14:tracePt t="13315" x="6203950" y="4130675"/>
          <p14:tracePt t="13316" x="6203950" y="4122738"/>
          <p14:tracePt t="13317" x="6203950" y="4114800"/>
          <p14:tracePt t="13318" x="6196013" y="4114800"/>
          <p14:tracePt t="13320" x="6196013" y="4106863"/>
          <p14:tracePt t="13321" x="6196013" y="4098925"/>
          <p14:tracePt t="13323" x="6188075" y="4098925"/>
          <p14:tracePt t="13324" x="6188075" y="4090988"/>
          <p14:tracePt t="13325" x="6180138" y="4090988"/>
          <p14:tracePt t="13326" x="6180138" y="4083050"/>
          <p14:tracePt t="13329" x="6180138" y="4075113"/>
          <p14:tracePt t="13330" x="6172200" y="4067175"/>
          <p14:tracePt t="13332" x="6164263" y="4067175"/>
          <p14:tracePt t="13333" x="6164263" y="4059238"/>
          <p14:tracePt t="13335" x="6164263" y="4051300"/>
          <p14:tracePt t="13337" x="6156325" y="4043363"/>
          <p14:tracePt t="13340" x="6148388" y="4035425"/>
          <p14:tracePt t="13342" x="6148388" y="4027488"/>
          <p14:tracePt t="13343" x="6140450" y="4027488"/>
          <p14:tracePt t="13345" x="6140450" y="4019550"/>
          <p14:tracePt t="13347" x="6140450" y="4011613"/>
          <p14:tracePt t="13348" x="6132513" y="4011613"/>
          <p14:tracePt t="13351" x="6124575" y="4003675"/>
          <p14:tracePt t="13353" x="6124575" y="3995738"/>
          <p14:tracePt t="13356" x="6116638" y="3987800"/>
          <p14:tracePt t="13358" x="6108700" y="3979863"/>
          <p14:tracePt t="13363" x="6108700" y="3971925"/>
          <p14:tracePt t="13364" x="6100763" y="3971925"/>
          <p14:tracePt t="13365" x="6100763" y="3963988"/>
          <p14:tracePt t="13366" x="6091238" y="3963988"/>
          <p14:tracePt t="13369" x="6091238" y="3956050"/>
          <p14:tracePt t="13371" x="6083300" y="3948113"/>
          <p14:tracePt t="13375" x="6075363" y="3938588"/>
          <p14:tracePt t="13382" x="6067425" y="3930650"/>
          <p14:tracePt t="13384" x="6059488" y="3930650"/>
          <p14:tracePt t="13385" x="6059488" y="3922713"/>
          <p14:tracePt t="13389" x="6051550" y="3922713"/>
          <p14:tracePt t="13391" x="6051550" y="3914775"/>
          <p14:tracePt t="13392" x="6043613" y="3914775"/>
          <p14:tracePt t="13393" x="6035675" y="3906838"/>
          <p14:tracePt t="13398" x="6027738" y="3906838"/>
          <p14:tracePt t="13399" x="6027738" y="3898900"/>
          <p14:tracePt t="13400" x="6019800" y="3898900"/>
          <p14:tracePt t="13401" x="6019800" y="3890963"/>
          <p14:tracePt t="13404" x="6011863" y="3890963"/>
          <p14:tracePt t="13406" x="6003925" y="3890963"/>
          <p14:tracePt t="13407" x="6003925" y="3883025"/>
          <p14:tracePt t="13409" x="6003925" y="3875088"/>
          <p14:tracePt t="13410" x="5995988" y="3875088"/>
          <p14:tracePt t="13412" x="5988050" y="3875088"/>
          <p14:tracePt t="13416" x="5980113" y="3867150"/>
          <p14:tracePt t="13418" x="5972175" y="3859213"/>
          <p14:tracePt t="13421" x="5964238" y="3859213"/>
          <p14:tracePt t="13423" x="5956300" y="3859213"/>
          <p14:tracePt t="13424" x="5956300" y="3851275"/>
          <p14:tracePt t="13426" x="5948363" y="3851275"/>
          <p14:tracePt t="13428" x="5940425" y="3843338"/>
          <p14:tracePt t="13431" x="5932488" y="3843338"/>
          <p14:tracePt t="13432" x="5924550" y="3843338"/>
          <p14:tracePt t="13434" x="5916613" y="3843338"/>
          <p14:tracePt t="13436" x="5916613" y="3835400"/>
          <p14:tracePt t="13437" x="5908675" y="3835400"/>
          <p14:tracePt t="13438" x="5900738" y="3835400"/>
          <p14:tracePt t="13440" x="5900738" y="3827463"/>
          <p14:tracePt t="13441" x="5892800" y="3827463"/>
          <p14:tracePt t="13443" x="5884863" y="3827463"/>
          <p14:tracePt t="13444" x="5884863" y="3819525"/>
          <p14:tracePt t="13446" x="5876925" y="3819525"/>
          <p14:tracePt t="13447" x="5868988" y="3819525"/>
          <p14:tracePt t="13451" x="5861050" y="3819525"/>
          <p14:tracePt t="13452" x="5853113" y="3819525"/>
          <p14:tracePt t="13455" x="5845175" y="3819525"/>
          <p14:tracePt t="13457" x="5837238" y="3819525"/>
          <p14:tracePt t="13459" x="5837238" y="3811588"/>
          <p14:tracePt t="13460" x="5829300" y="3811588"/>
          <p14:tracePt t="13462" x="5821363" y="3811588"/>
          <p14:tracePt t="13465" x="5813425" y="3811588"/>
          <p14:tracePt t="13467" x="5805488" y="3811588"/>
          <p14:tracePt t="13468" x="5797550" y="3811588"/>
          <p14:tracePt t="13472" x="5789613" y="3811588"/>
          <p14:tracePt t="13474" x="5781675" y="3811588"/>
          <p14:tracePt t="13477" x="5773738" y="3811588"/>
          <p14:tracePt t="13478" x="5765800" y="3811588"/>
          <p14:tracePt t="13482" x="5757863" y="3811588"/>
          <p14:tracePt t="13484" x="5749925" y="3811588"/>
          <p14:tracePt t="13487" x="5740400" y="3811588"/>
          <p14:tracePt t="13488" x="5740400" y="3803650"/>
          <p14:tracePt t="13489" x="5732463" y="3803650"/>
          <p14:tracePt t="13492" x="5724525" y="3803650"/>
          <p14:tracePt t="13493" x="5716588" y="3803650"/>
          <p14:tracePt t="13497" x="5708650" y="3803650"/>
          <p14:tracePt t="13498" x="5700713" y="3803650"/>
          <p14:tracePt t="13500" x="5692775" y="3803650"/>
          <p14:tracePt t="13503" x="5684838" y="3803650"/>
          <p14:tracePt t="13504" x="5676900" y="3803650"/>
          <p14:tracePt t="13507" x="5668963" y="3803650"/>
          <p14:tracePt t="13509" x="5661025" y="3803650"/>
          <p14:tracePt t="13512" x="5653088" y="3803650"/>
          <p14:tracePt t="13514" x="5645150" y="3803650"/>
          <p14:tracePt t="13517" x="5637213" y="3803650"/>
          <p14:tracePt t="13518" x="5629275" y="3803650"/>
          <p14:tracePt t="13521" x="5621338" y="3803650"/>
          <p14:tracePt t="13523" x="5613400" y="3803650"/>
          <p14:tracePt t="13526" x="5605463" y="3803650"/>
          <p14:tracePt t="13528" x="5597525" y="3803650"/>
          <p14:tracePt t="13531" x="5589588" y="3803650"/>
          <p14:tracePt t="13533" x="5581650" y="3803650"/>
          <p14:tracePt t="13535" x="5573713" y="3803650"/>
          <p14:tracePt t="13538" x="5565775" y="3803650"/>
          <p14:tracePt t="13540" x="5557838" y="3803650"/>
          <p14:tracePt t="13543" x="5549900" y="3803650"/>
          <p14:tracePt t="13544" x="5541963" y="3803650"/>
          <p14:tracePt t="13547" x="5534025" y="3803650"/>
          <p14:tracePt t="13549" x="5526088" y="3803650"/>
          <p14:tracePt t="13552" x="5518150" y="3811588"/>
          <p14:tracePt t="13554" x="5510213" y="3811588"/>
          <p14:tracePt t="13557" x="5502275" y="3811588"/>
          <p14:tracePt t="13558" x="5494338" y="3811588"/>
          <p14:tracePt t="13561" x="5486400" y="3819525"/>
          <p14:tracePt t="13563" x="5478463" y="3819525"/>
          <p14:tracePt t="13564" x="5470525" y="3827463"/>
          <p14:tracePt t="13567" x="5462588" y="3835400"/>
          <p14:tracePt t="13568" x="5454650" y="3835400"/>
          <p14:tracePt t="13571" x="5446713" y="3835400"/>
          <p14:tracePt t="13572" x="5438775" y="3843338"/>
          <p14:tracePt t="13575" x="5430838" y="3843338"/>
          <p14:tracePt t="13576" x="5422900" y="3851275"/>
          <p14:tracePt t="13578" x="5414963" y="3851275"/>
          <p14:tracePt t="13579" x="5407025" y="3851275"/>
          <p14:tracePt t="13581" x="5407025" y="3859213"/>
          <p14:tracePt t="13582" x="5397500" y="3859213"/>
          <p14:tracePt t="13583" x="5389563" y="3867150"/>
          <p14:tracePt t="13586" x="5381625" y="3867150"/>
          <p14:tracePt t="13587" x="5373688" y="3867150"/>
          <p14:tracePt t="13588" x="5373688" y="3875088"/>
          <p14:tracePt t="13589" x="5365750" y="3875088"/>
          <p14:tracePt t="13590" x="5357813" y="3875088"/>
          <p14:tracePt t="13591" x="5349875" y="3883025"/>
          <p14:tracePt t="13593" x="5341938" y="3883025"/>
          <p14:tracePt t="13595" x="5334000" y="3890963"/>
          <p14:tracePt t="13597" x="5326063" y="3890963"/>
          <p14:tracePt t="13598" x="5318125" y="3898900"/>
          <p14:tracePt t="13600" x="5310188" y="3898900"/>
          <p14:tracePt t="13601" x="5302250" y="3898900"/>
          <p14:tracePt t="13602" x="5302250" y="3906838"/>
          <p14:tracePt t="13604" x="5294313" y="3914775"/>
          <p14:tracePt t="13605" x="5286375" y="3914775"/>
          <p14:tracePt t="13607" x="5278438" y="3914775"/>
          <p14:tracePt t="13608" x="5270500" y="3922713"/>
          <p14:tracePt t="13610" x="5262563" y="3930650"/>
          <p14:tracePt t="13613" x="5254625" y="3930650"/>
          <p14:tracePt t="13614" x="5246688" y="3938588"/>
          <p14:tracePt t="13615" x="5238750" y="3938588"/>
          <p14:tracePt t="13616" x="5230813" y="3948113"/>
          <p14:tracePt t="13617" x="5230813" y="3956050"/>
          <p14:tracePt t="13618" x="5222875" y="3956050"/>
          <p14:tracePt t="13619" x="5214938" y="3956050"/>
          <p14:tracePt t="13621" x="5207000" y="3963988"/>
          <p14:tracePt t="13622" x="5199063" y="3971925"/>
          <p14:tracePt t="13624" x="5183188" y="3979863"/>
          <p14:tracePt t="13625" x="5175250" y="3987800"/>
          <p14:tracePt t="13626" x="5159375" y="3995738"/>
          <p14:tracePt t="13627" x="5143500" y="4003675"/>
          <p14:tracePt t="13629" x="5127625" y="4011613"/>
          <p14:tracePt t="13631" x="5119688" y="4019550"/>
          <p14:tracePt t="13632" x="5111750" y="4019550"/>
          <p14:tracePt t="13633" x="5095875" y="4027488"/>
          <p14:tracePt t="13635" x="5087938" y="4035425"/>
          <p14:tracePt t="13636" x="5080000" y="4043363"/>
          <p14:tracePt t="13638" x="5064125" y="4043363"/>
          <p14:tracePt t="13639" x="5064125" y="4051300"/>
          <p14:tracePt t="13640" x="5056188" y="4059238"/>
          <p14:tracePt t="13641" x="5046663" y="4059238"/>
          <p14:tracePt t="13643" x="5038725" y="4059238"/>
          <p14:tracePt t="13644" x="5030788" y="4067175"/>
          <p14:tracePt t="13645" x="5030788" y="4075113"/>
          <p14:tracePt t="13646" x="5022850" y="4075113"/>
          <p14:tracePt t="13648" x="5014913" y="4083050"/>
          <p14:tracePt t="13649" x="5006975" y="4083050"/>
          <p14:tracePt t="13650" x="5006975" y="4090988"/>
          <p14:tracePt t="13651" x="4999038" y="4090988"/>
          <p14:tracePt t="13652" x="4991100" y="4090988"/>
          <p14:tracePt t="13653" x="4991100" y="4098925"/>
          <p14:tracePt t="13655" x="4983163" y="4106863"/>
          <p14:tracePt t="13656" x="4975225" y="4106863"/>
          <p14:tracePt t="13659" x="4967288" y="4114800"/>
          <p14:tracePt t="13660" x="4959350" y="4114800"/>
          <p14:tracePt t="13661" x="4959350" y="4122738"/>
          <p14:tracePt t="13662" x="4951413" y="4122738"/>
          <p14:tracePt t="13665" x="4943475" y="4122738"/>
          <p14:tracePt t="13666" x="4943475" y="4130675"/>
          <p14:tracePt t="13668" x="4943475" y="4138613"/>
          <p14:tracePt t="13669" x="4935538" y="4138613"/>
          <p14:tracePt t="13670" x="4935538" y="4146550"/>
          <p14:tracePt t="13671" x="4927600" y="4146550"/>
          <p14:tracePt t="13677" x="4927600" y="4154488"/>
          <p14:tracePt t="13680" x="4919663" y="4154488"/>
          <p14:tracePt t="13682" x="4919663" y="4162425"/>
          <p14:tracePt t="13687" x="4911725" y="4162425"/>
          <p14:tracePt t="13691" x="4911725" y="4170363"/>
          <p14:tracePt t="13695" x="4903788" y="4178300"/>
          <p14:tracePt t="13704" x="4903788" y="4186238"/>
          <p14:tracePt t="13708" x="4903788" y="4194175"/>
          <p14:tracePt t="13715" x="4903788" y="4202113"/>
          <p14:tracePt t="13718" x="4903788" y="4210050"/>
          <p14:tracePt t="13720" x="4895850" y="4210050"/>
          <p14:tracePt t="13724" x="4895850" y="4217988"/>
          <p14:tracePt t="13727" x="4895850" y="4225925"/>
          <p14:tracePt t="13729" x="4887913" y="4233863"/>
          <p14:tracePt t="13731" x="4887913" y="4241800"/>
          <p14:tracePt t="13733" x="4887913" y="4249738"/>
          <p14:tracePt t="13736" x="4887913" y="4257675"/>
          <p14:tracePt t="13737" x="4887913" y="4265613"/>
          <p14:tracePt t="13739" x="4887913" y="4273550"/>
          <p14:tracePt t="13741" x="4879975" y="4281488"/>
          <p14:tracePt t="13743" x="4879975" y="4291013"/>
          <p14:tracePt t="13745" x="4879975" y="4298950"/>
          <p14:tracePt t="13747" x="4872038" y="4306888"/>
          <p14:tracePt t="13748" x="4872038" y="4314825"/>
          <p14:tracePt t="13750" x="4872038" y="4322763"/>
          <p14:tracePt t="13751" x="4872038" y="4330700"/>
          <p14:tracePt t="13753" x="4872038" y="4338638"/>
          <p14:tracePt t="13754" x="4864100" y="4346575"/>
          <p14:tracePt t="13756" x="4864100" y="4354513"/>
          <p14:tracePt t="13757" x="4864100" y="4362450"/>
          <p14:tracePt t="13758" x="4856163" y="4370388"/>
          <p14:tracePt t="13760" x="4856163" y="4378325"/>
          <p14:tracePt t="13761" x="4856163" y="4386263"/>
          <p14:tracePt t="13763" x="4856163" y="4402138"/>
          <p14:tracePt t="13765" x="4848225" y="4410075"/>
          <p14:tracePt t="13766" x="4848225" y="4425950"/>
          <p14:tracePt t="13767" x="4848225" y="4441825"/>
          <p14:tracePt t="13768" x="4840288" y="4449763"/>
          <p14:tracePt t="13769" x="4840288" y="4457700"/>
          <p14:tracePt t="13770" x="4840288" y="4473575"/>
          <p14:tracePt t="13771" x="4840288" y="4481513"/>
          <p14:tracePt t="13772" x="4840288" y="4489450"/>
          <p14:tracePt t="13773" x="4840288" y="4497388"/>
          <p14:tracePt t="13774" x="4840288" y="4513263"/>
          <p14:tracePt t="13775" x="4840288" y="4521200"/>
          <p14:tracePt t="13776" x="4840288" y="4529138"/>
          <p14:tracePt t="13777" x="4840288" y="4537075"/>
          <p14:tracePt t="13778" x="4840288" y="4545013"/>
          <p14:tracePt t="13780" x="4840288" y="4560888"/>
          <p14:tracePt t="13782" x="4840288" y="4576763"/>
          <p14:tracePt t="13784" x="4840288" y="4584700"/>
          <p14:tracePt t="13785" x="4840288" y="4600575"/>
          <p14:tracePt t="13787" x="4840288" y="4616450"/>
          <p14:tracePt t="13789" x="4840288" y="4624388"/>
          <p14:tracePt t="13790" x="4840288" y="4641850"/>
          <p14:tracePt t="13792" x="4840288" y="4649788"/>
          <p14:tracePt t="13793" x="4840288" y="4657725"/>
          <p14:tracePt t="13795" x="4840288" y="4665663"/>
          <p14:tracePt t="13797" x="4840288" y="4681538"/>
          <p14:tracePt t="13798" x="4840288" y="4689475"/>
          <p14:tracePt t="13800" x="4840288" y="4697413"/>
          <p14:tracePt t="13801" x="4840288" y="4705350"/>
          <p14:tracePt t="13802" x="4840288" y="4713288"/>
          <p14:tracePt t="13804" x="4840288" y="4721225"/>
          <p14:tracePt t="13805" x="4840288" y="4729163"/>
          <p14:tracePt t="13807" x="4840288" y="4737100"/>
          <p14:tracePt t="13808" x="4840288" y="4745038"/>
          <p14:tracePt t="13811" x="4840288" y="4752975"/>
          <p14:tracePt t="13812" x="4840288" y="4760913"/>
          <p14:tracePt t="13814" x="4840288" y="4768850"/>
          <p14:tracePt t="13816" x="4840288" y="4776788"/>
          <p14:tracePt t="13818" x="4840288" y="4784725"/>
          <p14:tracePt t="13820" x="4840288" y="4792663"/>
          <p14:tracePt t="13823" x="4840288" y="4800600"/>
          <p14:tracePt t="13824" x="4840288" y="4808538"/>
          <p14:tracePt t="13827" x="4840288" y="4816475"/>
          <p14:tracePt t="13829" x="4840288" y="4824413"/>
          <p14:tracePt t="13830" x="4840288" y="4832350"/>
          <p14:tracePt t="13833" x="4840288" y="4840288"/>
          <p14:tracePt t="13834" x="4848225" y="4840288"/>
          <p14:tracePt t="13835" x="4848225" y="4848225"/>
          <p14:tracePt t="13837" x="4848225" y="4856163"/>
          <p14:tracePt t="13839" x="4848225" y="4864100"/>
          <p14:tracePt t="13842" x="4848225" y="4872038"/>
          <p14:tracePt t="13843" x="4848225" y="4879975"/>
          <p14:tracePt t="13846" x="4848225" y="4887913"/>
          <p14:tracePt t="13847" x="4848225" y="4895850"/>
          <p14:tracePt t="13849" x="4848225" y="4903788"/>
          <p14:tracePt t="13851" x="4856163" y="4911725"/>
          <p14:tracePt t="13854" x="4856163" y="4919663"/>
          <p14:tracePt t="13855" x="4864100" y="4927600"/>
          <p14:tracePt t="13858" x="4864100" y="4935538"/>
          <p14:tracePt t="13859" x="4864100" y="4943475"/>
          <p14:tracePt t="13860" x="4864100" y="4951413"/>
          <p14:tracePt t="13863" x="4864100" y="4959350"/>
          <p14:tracePt t="13864" x="4864100" y="4967288"/>
          <p14:tracePt t="13866" x="4864100" y="4976813"/>
          <p14:tracePt t="13867" x="4864100" y="4984750"/>
          <p14:tracePt t="13869" x="4872038" y="4984750"/>
          <p14:tracePt t="13870" x="4872038" y="4992688"/>
          <p14:tracePt t="13871" x="4872038" y="5000625"/>
          <p14:tracePt t="13873" x="4879975" y="5008563"/>
          <p14:tracePt t="13874" x="4879975" y="5016500"/>
          <p14:tracePt t="13877" x="4879975" y="5024438"/>
          <p14:tracePt t="13878" x="4879975" y="5032375"/>
          <p14:tracePt t="13880" x="4879975" y="5040313"/>
          <p14:tracePt t="13882" x="4879975" y="5048250"/>
          <p14:tracePt t="13883" x="4887913" y="5056188"/>
          <p14:tracePt t="13897" x="4903788" y="5103813"/>
          <p14:tracePt t="13902" x="4911725" y="5111750"/>
          <p14:tracePt t="13904" x="4911725" y="5119688"/>
          <p14:tracePt t="13908" x="4911725" y="5127625"/>
          <p14:tracePt t="13910" x="4911725" y="5135563"/>
          <p14:tracePt t="13911" x="4919663" y="5135563"/>
          <p14:tracePt t="13914" x="4919663" y="5143500"/>
          <p14:tracePt t="13916" x="4927600" y="5151438"/>
          <p14:tracePt t="13920" x="4927600" y="5159375"/>
          <p14:tracePt t="13922" x="4927600" y="5167313"/>
          <p14:tracePt t="13923" x="4927600" y="5175250"/>
          <p14:tracePt t="13924" x="4935538" y="5175250"/>
          <p14:tracePt t="13927" x="4935538" y="5183188"/>
          <p14:tracePt t="13928" x="4943475" y="5183188"/>
          <p14:tracePt t="13929" x="4943475" y="5191125"/>
          <p14:tracePt t="13931" x="4951413" y="5191125"/>
          <p14:tracePt t="13932" x="4951413" y="5199063"/>
          <p14:tracePt t="13933" x="4951413" y="5207000"/>
          <p14:tracePt t="13935" x="4959350" y="5207000"/>
          <p14:tracePt t="13936" x="4959350" y="5214938"/>
          <p14:tracePt t="13937" x="4959350" y="5222875"/>
          <p14:tracePt t="13938" x="4967288" y="5222875"/>
          <p14:tracePt t="13940" x="4967288" y="5230813"/>
          <p14:tracePt t="13941" x="4967288" y="5238750"/>
          <p14:tracePt t="13942" x="4975225" y="5238750"/>
          <p14:tracePt t="13944" x="4983163" y="5246688"/>
          <p14:tracePt t="13947" x="4983163" y="5254625"/>
          <p14:tracePt t="13948" x="4991100" y="5262563"/>
          <p14:tracePt t="13950" x="4999038" y="5270500"/>
          <p14:tracePt t="13951" x="4999038" y="5278438"/>
          <p14:tracePt t="13954" x="5006975" y="5286375"/>
          <p14:tracePt t="13956" x="5014913" y="5294313"/>
          <p14:tracePt t="13959" x="5014913" y="5302250"/>
          <p14:tracePt t="13960" x="5022850" y="5310188"/>
          <p14:tracePt t="13961" x="5030788" y="5310188"/>
          <p14:tracePt t="13963" x="5030788" y="5319713"/>
          <p14:tracePt t="13965" x="5038725" y="5327650"/>
          <p14:tracePt t="13967" x="5046663" y="5327650"/>
          <p14:tracePt t="13968" x="5046663" y="5335588"/>
          <p14:tracePt t="13969" x="5056188" y="5335588"/>
          <p14:tracePt t="13970" x="5056188" y="5343525"/>
          <p14:tracePt t="13972" x="5064125" y="5343525"/>
          <p14:tracePt t="13974" x="5072063" y="5351463"/>
          <p14:tracePt t="13976" x="5072063" y="5359400"/>
          <p14:tracePt t="13978" x="5080000" y="5359400"/>
          <p14:tracePt t="13980" x="5087938" y="5367338"/>
          <p14:tracePt t="13982" x="5087938" y="5375275"/>
          <p14:tracePt t="13984" x="5095875" y="5375275"/>
          <p14:tracePt t="13986" x="5103813" y="5383213"/>
          <p14:tracePt t="13989" x="5103813" y="5391150"/>
          <p14:tracePt t="13991" x="5111750" y="5399088"/>
          <p14:tracePt t="13993" x="5119688" y="5399088"/>
          <p14:tracePt t="13996" x="5119688" y="5407025"/>
          <p14:tracePt t="13997" x="5127625" y="5407025"/>
          <p14:tracePt t="13998" x="5127625" y="5414963"/>
          <p14:tracePt t="13999" x="5135563" y="5414963"/>
          <p14:tracePt t="14003" x="5143500" y="5422900"/>
          <p14:tracePt t="14005" x="5151438" y="5430838"/>
          <p14:tracePt t="14009" x="5159375" y="5430838"/>
          <p14:tracePt t="14010" x="5167313" y="5438775"/>
          <p14:tracePt t="14013" x="5175250" y="5446713"/>
          <p14:tracePt t="14017" x="5183188" y="5446713"/>
          <p14:tracePt t="14019" x="5191125" y="5446713"/>
          <p14:tracePt t="14020" x="5191125" y="5454650"/>
          <p14:tracePt t="14023" x="5199063" y="5462588"/>
          <p14:tracePt t="14025" x="5207000" y="5462588"/>
          <p14:tracePt t="14030" x="5207000" y="5470525"/>
          <p14:tracePt t="14031" x="5214938" y="5470525"/>
          <p14:tracePt t="14033" x="5222875" y="5470525"/>
          <p14:tracePt t="14034" x="5222875" y="5478463"/>
          <p14:tracePt t="14038" x="5230813" y="5478463"/>
          <p14:tracePt t="14040" x="5238750" y="5486400"/>
          <p14:tracePt t="14044" x="5238750" y="5494338"/>
          <p14:tracePt t="14045" x="5246688" y="5494338"/>
          <p14:tracePt t="14046" x="5254625" y="5494338"/>
          <p14:tracePt t="14050" x="5262563" y="5502275"/>
          <p14:tracePt t="14052" x="5270500" y="5502275"/>
          <p14:tracePt t="14053" x="5270500" y="5510213"/>
          <p14:tracePt t="14055" x="5278438" y="5510213"/>
          <p14:tracePt t="14056" x="5278438" y="5518150"/>
          <p14:tracePt t="14057" x="5286375" y="5518150"/>
          <p14:tracePt t="14058" x="5294313" y="5518150"/>
          <p14:tracePt t="14060" x="5302250" y="5518150"/>
          <p14:tracePt t="14061" x="5302250" y="5526088"/>
          <p14:tracePt t="14063" x="5310188" y="5534025"/>
          <p14:tracePt t="14064" x="5318125" y="5534025"/>
          <p14:tracePt t="14065" x="5326063" y="5534025"/>
          <p14:tracePt t="14068" x="5334000" y="5541963"/>
          <p14:tracePt t="14069" x="5341938" y="5541963"/>
          <p14:tracePt t="14070" x="5341938" y="5549900"/>
          <p14:tracePt t="14071" x="5349875" y="5549900"/>
          <p14:tracePt t="14072" x="5357813" y="5549900"/>
          <p14:tracePt t="14074" x="5365750" y="5557838"/>
          <p14:tracePt t="14075" x="5373688" y="5557838"/>
          <p14:tracePt t="14077" x="5381625" y="5565775"/>
          <p14:tracePt t="14078" x="5389563" y="5565775"/>
          <p14:tracePt t="14080" x="5407025" y="5565775"/>
          <p14:tracePt t="14081" x="5414963" y="5565775"/>
          <p14:tracePt t="14082" x="5414963" y="5573713"/>
          <p14:tracePt t="14083" x="5422900" y="5573713"/>
          <p14:tracePt t="14084" x="5430838" y="5573713"/>
          <p14:tracePt t="14088" x="5446713" y="5581650"/>
          <p14:tracePt t="14089" x="5454650" y="5581650"/>
          <p14:tracePt t="14090" x="5462588" y="5581650"/>
          <p14:tracePt t="14092" x="5470525" y="5581650"/>
          <p14:tracePt t="14093" x="5478463" y="5589588"/>
          <p14:tracePt t="14094" x="5486400" y="5589588"/>
          <p14:tracePt t="14096" x="5494338" y="5589588"/>
          <p14:tracePt t="14097" x="5502275" y="5589588"/>
          <p14:tracePt t="14099" x="5510213" y="5589588"/>
          <p14:tracePt t="14100" x="5518150" y="5597525"/>
          <p14:tracePt t="14102" x="5526088" y="5597525"/>
          <p14:tracePt t="14103" x="5534025" y="5597525"/>
          <p14:tracePt t="14105" x="5541963" y="5597525"/>
          <p14:tracePt t="14106" x="5549900" y="5597525"/>
          <p14:tracePt t="14108" x="5557838" y="5597525"/>
          <p14:tracePt t="14109" x="5565775" y="5597525"/>
          <p14:tracePt t="14110" x="5573713" y="5597525"/>
          <p14:tracePt t="14113" x="5589588" y="5597525"/>
          <p14:tracePt t="14114" x="5597525" y="5597525"/>
          <p14:tracePt t="14115" x="5605463" y="5605463"/>
          <p14:tracePt t="14117" x="5613400" y="5605463"/>
          <p14:tracePt t="14118" x="5621338" y="5605463"/>
          <p14:tracePt t="14120" x="5629275" y="5605463"/>
          <p14:tracePt t="14121" x="5637213" y="5605463"/>
          <p14:tracePt t="14123" x="5645150" y="5613400"/>
          <p14:tracePt t="14124" x="5653088" y="5613400"/>
          <p14:tracePt t="14125" x="5661025" y="5613400"/>
          <p14:tracePt t="14127" x="5668963" y="5613400"/>
          <p14:tracePt t="14128" x="5676900" y="5613400"/>
          <p14:tracePt t="14130" x="5684838" y="5613400"/>
          <p14:tracePt t="14131" x="5692775" y="5613400"/>
          <p14:tracePt t="14132" x="5692775" y="5621338"/>
          <p14:tracePt t="14133" x="5700713" y="5621338"/>
          <p14:tracePt t="14134" x="5708650" y="5621338"/>
          <p14:tracePt t="14136" x="5716588" y="5621338"/>
          <p14:tracePt t="14137" x="5724525" y="5621338"/>
          <p14:tracePt t="14139" x="5732463" y="5621338"/>
          <p14:tracePt t="14140" x="5740400" y="5621338"/>
          <p14:tracePt t="14142" x="5749925" y="5621338"/>
          <p14:tracePt t="14143" x="5757863" y="5621338"/>
          <p14:tracePt t="14144" x="5765800" y="5621338"/>
          <p14:tracePt t="14146" x="5773738" y="5621338"/>
          <p14:tracePt t="14147" x="5781675" y="5621338"/>
          <p14:tracePt t="14150" x="5789613" y="5621338"/>
          <p14:tracePt t="14151" x="5797550" y="5621338"/>
          <p14:tracePt t="14153" x="5805488" y="5621338"/>
          <p14:tracePt t="14155" x="5813425" y="5621338"/>
          <p14:tracePt t="14157" x="5821363" y="5621338"/>
          <p14:tracePt t="14158" x="5829300" y="5621338"/>
          <p14:tracePt t="14160" x="5837238" y="5621338"/>
          <p14:tracePt t="14163" x="5845175" y="5621338"/>
          <p14:tracePt t="14164" x="5861050" y="5621338"/>
          <p14:tracePt t="14168" x="5868988" y="5621338"/>
          <p14:tracePt t="14169" x="5876925" y="5621338"/>
          <p14:tracePt t="14170" x="5884863" y="5621338"/>
          <p14:tracePt t="14172" x="5892800" y="5621338"/>
          <p14:tracePt t="14173" x="5900738" y="5621338"/>
          <p14:tracePt t="14176" x="5908675" y="5621338"/>
          <p14:tracePt t="14177" x="5916613" y="5621338"/>
          <p14:tracePt t="14179" x="5924550" y="5621338"/>
          <p14:tracePt t="14181" x="5932488" y="5621338"/>
          <p14:tracePt t="14183" x="5940425" y="5621338"/>
          <p14:tracePt t="14184" x="5948363" y="5621338"/>
          <p14:tracePt t="14187" x="5956300" y="5621338"/>
          <p14:tracePt t="14188" x="5964238" y="5621338"/>
          <p14:tracePt t="14191" x="5972175" y="5621338"/>
          <p14:tracePt t="14192" x="5980113" y="5621338"/>
          <p14:tracePt t="14193" x="5980113" y="5613400"/>
          <p14:tracePt t="14194" x="5988050" y="5613400"/>
          <p14:tracePt t="14196" x="5995988" y="5613400"/>
          <p14:tracePt t="14197" x="6003925" y="5613400"/>
          <p14:tracePt t="14199" x="6011863" y="5605463"/>
          <p14:tracePt t="14201" x="6019800" y="5605463"/>
          <p14:tracePt t="14203" x="6027738" y="5605463"/>
          <p14:tracePt t="14205" x="6035675" y="5605463"/>
          <p14:tracePt t="14207" x="6043613" y="5605463"/>
          <p14:tracePt t="14208" x="6051550" y="5605463"/>
          <p14:tracePt t="14210" x="6051550" y="5597525"/>
          <p14:tracePt t="14211" x="6059488" y="5597525"/>
          <p14:tracePt t="14212" x="6067425" y="5597525"/>
          <p14:tracePt t="14215" x="6075363" y="5589588"/>
          <p14:tracePt t="14216" x="6083300" y="5589588"/>
          <p14:tracePt t="14219" x="6091238" y="5589588"/>
          <p14:tracePt t="14220" x="6100763" y="5589588"/>
          <p14:tracePt t="14221" x="6108700" y="5589588"/>
          <p14:tracePt t="14224" x="6116638" y="5581650"/>
          <p14:tracePt t="14226" x="6124575" y="5581650"/>
          <p14:tracePt t="14228" x="6124575" y="5573713"/>
          <p14:tracePt t="14229" x="6140450" y="5573713"/>
          <p14:tracePt t="14233" x="6148388" y="5573713"/>
          <p14:tracePt t="14235" x="6156325" y="5565775"/>
          <p14:tracePt t="14238" x="6164263" y="5565775"/>
          <p14:tracePt t="14239" x="6172200" y="5557838"/>
          <p14:tracePt t="14242" x="6180138" y="5557838"/>
          <p14:tracePt t="14244" x="6188075" y="5557838"/>
          <p14:tracePt t="14245" x="6188075" y="5549900"/>
          <p14:tracePt t="14247" x="6196013" y="5549900"/>
          <p14:tracePt t="14249" x="6203950" y="5541963"/>
          <p14:tracePt t="14252" x="6211888" y="5541963"/>
          <p14:tracePt t="14254" x="6219825" y="5534025"/>
          <p14:tracePt t="14255" x="6227763" y="5534025"/>
          <p14:tracePt t="14257" x="6227763" y="5526088"/>
          <p14:tracePt t="14258" x="6235700" y="5526088"/>
          <p14:tracePt t="14259" x="6243638" y="5526088"/>
          <p14:tracePt t="14261" x="6243638" y="5518150"/>
          <p14:tracePt t="14263" x="6259513" y="5518150"/>
          <p14:tracePt t="14264" x="6259513" y="5510213"/>
          <p14:tracePt t="14266" x="6267450" y="5502275"/>
          <p14:tracePt t="14267" x="6275388" y="5502275"/>
          <p14:tracePt t="14269" x="6283325" y="5502275"/>
          <p14:tracePt t="14271" x="6291263" y="5494338"/>
          <p14:tracePt t="14273" x="6299200" y="5486400"/>
          <p14:tracePt t="14275" x="6307138" y="5486400"/>
          <p14:tracePt t="14276" x="6315075" y="5486400"/>
          <p14:tracePt t="14277" x="6315075" y="5478463"/>
          <p14:tracePt t="14278" x="6323013" y="5478463"/>
          <p14:tracePt t="14279" x="6330950" y="5470525"/>
          <p14:tracePt t="14280" x="6338888" y="5470525"/>
          <p14:tracePt t="14281" x="6346825" y="5470525"/>
          <p14:tracePt t="14284" x="6354763" y="5462588"/>
          <p14:tracePt t="14285" x="6362700" y="5462588"/>
          <p14:tracePt t="14286" x="6362700" y="5454650"/>
          <p14:tracePt t="14287" x="6370638" y="5454650"/>
          <p14:tracePt t="14288" x="6378575" y="5454650"/>
          <p14:tracePt t="14291" x="6386513" y="5446713"/>
          <p14:tracePt t="14292" x="6394450" y="5446713"/>
          <p14:tracePt t="14293" x="6394450" y="5438775"/>
          <p14:tracePt t="14294" x="6402388" y="5438775"/>
          <p14:tracePt t="14295" x="6410325" y="5438775"/>
          <p14:tracePt t="14297" x="6418263" y="5438775"/>
          <p14:tracePt t="14298" x="6426200" y="5430838"/>
          <p14:tracePt t="14300" x="6426200" y="5422900"/>
          <p14:tracePt t="14301" x="6434138" y="5422900"/>
          <p14:tracePt t="14302" x="6442075" y="5422900"/>
          <p14:tracePt t="14303" x="6451600" y="5422900"/>
          <p14:tracePt t="14304" x="6451600" y="5414963"/>
          <p14:tracePt t="14305" x="6459538" y="5414963"/>
          <p14:tracePt t="14306" x="6467475" y="5414963"/>
          <p14:tracePt t="14307" x="6467475" y="5407025"/>
          <p14:tracePt t="14309" x="6475413" y="5407025"/>
          <p14:tracePt t="14310" x="6483350" y="5407025"/>
          <p14:tracePt t="14311" x="6483350" y="5399088"/>
          <p14:tracePt t="14313" x="6499225" y="5391150"/>
          <p14:tracePt t="14315" x="6499225" y="5383213"/>
          <p14:tracePt t="14316" x="6507163" y="5383213"/>
          <p14:tracePt t="14317" x="6515100" y="5383213"/>
          <p14:tracePt t="14319" x="6523038" y="5375275"/>
          <p14:tracePt t="14321" x="6530975" y="5367338"/>
          <p14:tracePt t="14323" x="6538913" y="5367338"/>
          <p14:tracePt t="14324" x="6538913" y="5359400"/>
          <p14:tracePt t="14325" x="6546850" y="5359400"/>
          <p14:tracePt t="14326" x="6546850" y="5351463"/>
          <p14:tracePt t="14327" x="6554788" y="5351463"/>
          <p14:tracePt t="14329" x="6570663" y="5343525"/>
          <p14:tracePt t="14331" x="6570663" y="5335588"/>
          <p14:tracePt t="14333" x="6578600" y="5335588"/>
          <p14:tracePt t="14334" x="6586538" y="5335588"/>
          <p14:tracePt t="14335" x="6586538" y="5327650"/>
          <p14:tracePt t="14336" x="6586538" y="5319713"/>
          <p14:tracePt t="14337" x="6594475" y="5319713"/>
          <p14:tracePt t="14339" x="6602413" y="5319713"/>
          <p14:tracePt t="14340" x="6602413" y="5310188"/>
          <p14:tracePt t="14341" x="6602413" y="5302250"/>
          <p14:tracePt t="14342" x="6610350" y="5302250"/>
          <p14:tracePt t="14344" x="6618288" y="5294313"/>
          <p14:tracePt t="14346" x="6618288" y="5286375"/>
          <p14:tracePt t="14348" x="6626225" y="5286375"/>
          <p14:tracePt t="14349" x="6626225" y="5278438"/>
          <p14:tracePt t="14350" x="6634163" y="5270500"/>
          <p14:tracePt t="14351" x="6634163" y="5262563"/>
          <p14:tracePt t="14354" x="6634163" y="5254625"/>
          <p14:tracePt t="14355" x="6642100" y="5254625"/>
          <p14:tracePt t="14356" x="6642100" y="5246688"/>
          <p14:tracePt t="14357" x="6650038" y="5246688"/>
          <p14:tracePt t="14359" x="6650038" y="5238750"/>
          <p14:tracePt t="14360" x="6650038" y="5230813"/>
          <p14:tracePt t="14363" x="6657975" y="5222875"/>
          <p14:tracePt t="14365" x="6657975" y="5214938"/>
          <p14:tracePt t="14366" x="6665913" y="5214938"/>
          <p14:tracePt t="14368" x="6665913" y="5207000"/>
          <p14:tracePt t="14369" x="6673850" y="5207000"/>
          <p14:tracePt t="14370" x="6673850" y="5199063"/>
          <p14:tracePt t="14373" x="6673850" y="5191125"/>
          <p14:tracePt t="14374" x="6673850" y="5183188"/>
          <p14:tracePt t="14376" x="6681788" y="5183188"/>
          <p14:tracePt t="14378" x="6681788" y="5175250"/>
          <p14:tracePt t="14379" x="6681788" y="5167313"/>
          <p14:tracePt t="14381" x="6689725" y="5159375"/>
          <p14:tracePt t="14384" x="6689725" y="5151438"/>
          <p14:tracePt t="14385" x="6689725" y="5143500"/>
          <p14:tracePt t="14388" x="6697663" y="5143500"/>
          <p14:tracePt t="14389" x="6697663" y="5135563"/>
          <p14:tracePt t="14390" x="6697663" y="5127625"/>
          <p14:tracePt t="14392" x="6705600" y="5127625"/>
          <p14:tracePt t="14393" x="6705600" y="5119688"/>
          <p14:tracePt t="14395" x="6705600" y="5111750"/>
          <p14:tracePt t="14398" x="6705600" y="5103813"/>
          <p14:tracePt t="14399" x="6705600" y="5095875"/>
          <p14:tracePt t="14402" x="6713538" y="5087938"/>
          <p14:tracePt t="14404" x="6713538" y="5080000"/>
          <p14:tracePt t="14406" x="6721475" y="5080000"/>
          <p14:tracePt t="14407" x="6721475" y="5072063"/>
          <p14:tracePt t="14408" x="6721475" y="5064125"/>
          <p14:tracePt t="14411" x="6721475" y="5056188"/>
          <p14:tracePt t="14412" x="6721475" y="5048250"/>
          <p14:tracePt t="14414" x="6721475" y="5040313"/>
          <p14:tracePt t="14416" x="6721475" y="5032375"/>
          <p14:tracePt t="14417" x="6721475" y="5024438"/>
          <p14:tracePt t="14420" x="6721475" y="5016500"/>
          <p14:tracePt t="14421" x="6721475" y="5008563"/>
          <p14:tracePt t="14422" x="6729413" y="5008563"/>
          <p14:tracePt t="14424" x="6729413" y="5000625"/>
          <p14:tracePt t="14425" x="6729413" y="4992688"/>
          <p14:tracePt t="14427" x="6737350" y="4984750"/>
          <p14:tracePt t="14428" x="6737350" y="4976813"/>
          <p14:tracePt t="14430" x="6737350" y="4967288"/>
          <p14:tracePt t="14432" x="6737350" y="4959350"/>
          <p14:tracePt t="14434" x="6737350" y="4951413"/>
          <p14:tracePt t="14435" x="6737350" y="4943475"/>
          <p14:tracePt t="14436" x="6737350" y="4935538"/>
          <p14:tracePt t="14438" x="6737350" y="4927600"/>
          <p14:tracePt t="14439" x="6737350" y="4919663"/>
          <p14:tracePt t="14441" x="6737350" y="4911725"/>
          <p14:tracePt t="14442" x="6745288" y="4911725"/>
          <p14:tracePt t="14443" x="6745288" y="4903788"/>
          <p14:tracePt t="14445" x="6745288" y="4895850"/>
          <p14:tracePt t="14446" x="6745288" y="4887913"/>
          <p14:tracePt t="14448" x="6745288" y="4879975"/>
          <p14:tracePt t="14449" x="6745288" y="4872038"/>
          <p14:tracePt t="14451" x="6745288" y="4864100"/>
          <p14:tracePt t="14452" x="6745288" y="4856163"/>
          <p14:tracePt t="14454" x="6745288" y="4848225"/>
          <p14:tracePt t="14455" x="6745288" y="4840288"/>
          <p14:tracePt t="14457" x="6745288" y="4832350"/>
          <p14:tracePt t="14458" x="6745288" y="4824413"/>
          <p14:tracePt t="14459" x="6745288" y="4816475"/>
          <p14:tracePt t="14461" x="6745288" y="4808538"/>
          <p14:tracePt t="14463" x="6745288" y="4800600"/>
          <p14:tracePt t="14464" x="6745288" y="4792663"/>
          <p14:tracePt t="14465" x="6745288" y="4784725"/>
          <p14:tracePt t="14466" x="6737350" y="4784725"/>
          <p14:tracePt t="14467" x="6737350" y="4776788"/>
          <p14:tracePt t="14468" x="6737350" y="4768850"/>
          <p14:tracePt t="14470" x="6729413" y="4760913"/>
          <p14:tracePt t="14471" x="6729413" y="4752975"/>
          <p14:tracePt t="14473" x="6729413" y="4745038"/>
          <p14:tracePt t="14474" x="6729413" y="4737100"/>
          <p14:tracePt t="14476" x="6721475" y="4729163"/>
          <p14:tracePt t="14477" x="6721475" y="4721225"/>
          <p14:tracePt t="14480" x="6713538" y="4705350"/>
          <p14:tracePt t="14480" x="6713538" y="4697413"/>
          <p14:tracePt t="14483" x="6713538" y="4689475"/>
          <p14:tracePt t="14484" x="6705600" y="4681538"/>
          <p14:tracePt t="14486" x="6705600" y="4673600"/>
          <p14:tracePt t="14487" x="6697663" y="4673600"/>
          <p14:tracePt t="14488" x="6697663" y="4665663"/>
          <p14:tracePt t="14490" x="6697663" y="4657725"/>
          <p14:tracePt t="14491" x="6697663" y="4649788"/>
          <p14:tracePt t="14493" x="6697663" y="4641850"/>
          <p14:tracePt t="14494" x="6689725" y="4641850"/>
          <p14:tracePt t="14495" x="6689725" y="4633913"/>
          <p14:tracePt t="14498" x="6689725" y="4624388"/>
          <p14:tracePt t="14499" x="6681788" y="4616450"/>
          <p14:tracePt t="14502" x="6681788" y="4608513"/>
          <p14:tracePt t="14504" x="6681788" y="4600575"/>
          <p14:tracePt t="14505" x="6681788" y="4592638"/>
          <p14:tracePt t="14509" x="6681788" y="4584700"/>
          <p14:tracePt t="14511" x="6681788" y="4576763"/>
          <p14:tracePt t="14515" x="6673850" y="4568825"/>
          <p14:tracePt t="14517" x="6673850" y="4560888"/>
          <p14:tracePt t="14521" x="6673850" y="4552950"/>
          <p14:tracePt t="14523" x="6673850" y="4545013"/>
          <p14:tracePt t="14525" x="6665913" y="4545013"/>
          <p14:tracePt t="14526" x="6665913" y="4537075"/>
          <p14:tracePt t="14528" x="6665913" y="4529138"/>
          <p14:tracePt t="14532" x="6665913" y="4521200"/>
          <p14:tracePt t="14534" x="6665913" y="4513263"/>
          <p14:tracePt t="14537" x="6665913" y="4505325"/>
          <p14:tracePt t="14538" x="6657975" y="4505325"/>
          <p14:tracePt t="14539" x="6657975" y="4497388"/>
          <p14:tracePt t="14542" x="6657975" y="4489450"/>
          <p14:tracePt t="14544" x="6657975" y="4481513"/>
          <p14:tracePt t="14546" x="6657975" y="4473575"/>
          <p14:tracePt t="14549" x="6657975" y="4465638"/>
          <p14:tracePt t="14550" x="6650038" y="4465638"/>
          <p14:tracePt t="14551" x="6650038" y="4457700"/>
          <p14:tracePt t="14554" x="6650038" y="4449763"/>
          <p14:tracePt t="14555" x="6642100" y="4441825"/>
          <p14:tracePt t="14560" x="6642100" y="4433888"/>
          <p14:tracePt t="14563" x="6642100" y="4425950"/>
          <p14:tracePt t="14564" x="6634163" y="4425950"/>
          <p14:tracePt t="14565" x="6634163" y="4418013"/>
          <p14:tracePt t="14567" x="6626225" y="4410075"/>
          <p14:tracePt t="14571" x="6626225" y="4402138"/>
          <p14:tracePt t="14573" x="6618288" y="4394200"/>
          <p14:tracePt t="14576" x="6610350" y="4386263"/>
          <p14:tracePt t="14578" x="6610350" y="4378325"/>
          <p14:tracePt t="14580" x="6610350" y="4370388"/>
          <p14:tracePt t="14581" x="6602413" y="4370388"/>
          <p14:tracePt t="14583" x="6602413" y="4362450"/>
          <p14:tracePt t="14584" x="6594475" y="4362450"/>
          <p14:tracePt t="14585" x="6594475" y="4354513"/>
          <p14:tracePt t="14588" x="6594475" y="4346575"/>
          <p14:tracePt t="14590" x="6586538" y="4338638"/>
          <p14:tracePt t="14592" x="6578600" y="4338638"/>
          <p14:tracePt t="14594" x="6578600" y="4330700"/>
          <p14:tracePt t="14596" x="6578600" y="4322763"/>
          <p14:tracePt t="14598" x="6570663" y="4322763"/>
          <p14:tracePt t="14599" x="6570663" y="4314825"/>
          <p14:tracePt t="14600" x="6562725" y="4314825"/>
          <p14:tracePt t="14601" x="6562725" y="4306888"/>
          <p14:tracePt t="14603" x="6554788" y="4306888"/>
          <p14:tracePt t="14605" x="6554788" y="4298950"/>
          <p14:tracePt t="14606" x="6554788" y="4291013"/>
          <p14:tracePt t="14609" x="6546850" y="4291013"/>
          <p14:tracePt t="14610" x="6546850" y="4281488"/>
          <p14:tracePt t="14613" x="6538913" y="4273550"/>
          <p14:tracePt t="14616" x="6538913" y="4265613"/>
          <p14:tracePt t="14619" x="6538913" y="4257675"/>
          <p14:tracePt t="14620" x="6530975" y="4257675"/>
          <p14:tracePt t="14621" x="6530975" y="4249738"/>
          <p14:tracePt t="14624" x="6523038" y="4249738"/>
          <p14:tracePt t="14625" x="6523038" y="4241800"/>
          <p14:tracePt t="14627" x="6523038" y="4233863"/>
          <p14:tracePt t="14631" x="6515100" y="4233863"/>
          <p14:tracePt t="14632" x="6515100" y="4225925"/>
          <p14:tracePt t="14634" x="6507163" y="4217988"/>
          <p14:tracePt t="14638" x="6507163" y="4210050"/>
          <p14:tracePt t="14640" x="6507163" y="4202113"/>
          <p14:tracePt t="14641" x="6499225" y="4202113"/>
          <p14:tracePt t="14644" x="6491288" y="4202113"/>
          <p14:tracePt t="14645" x="6491288" y="4194175"/>
          <p14:tracePt t="14647" x="6491288" y="4186238"/>
          <p14:tracePt t="14650" x="6483350" y="4186238"/>
          <p14:tracePt t="14651" x="6483350" y="4178300"/>
          <p14:tracePt t="14653" x="6475413" y="4170363"/>
          <p14:tracePt t="14657" x="6475413" y="4162425"/>
          <p14:tracePt t="14658" x="6467475" y="4162425"/>
          <p14:tracePt t="14659" x="6467475" y="4154488"/>
          <p14:tracePt t="14661" x="6459538" y="4154488"/>
          <p14:tracePt t="14663" x="6459538" y="4146550"/>
          <p14:tracePt t="14664" x="6459538" y="4138613"/>
          <p14:tracePt t="14665" x="6451600" y="4138613"/>
          <p14:tracePt t="14666" x="6451600" y="4130675"/>
          <p14:tracePt t="14668" x="6442075" y="4130675"/>
          <p14:tracePt t="14670" x="6434138" y="4122738"/>
          <p14:tracePt t="14672" x="6434138" y="4114800"/>
          <p14:tracePt t="14674" x="6426200" y="4114800"/>
          <p14:tracePt t="14675" x="6426200" y="4106863"/>
          <p14:tracePt t="14676" x="6418263" y="4106863"/>
          <p14:tracePt t="14677" x="6418263" y="4098925"/>
          <p14:tracePt t="14680" x="6410325" y="4090988"/>
          <p14:tracePt t="14681" x="6402388" y="4083050"/>
          <p14:tracePt t="14684" x="6394450" y="4075113"/>
          <p14:tracePt t="14686" x="6386513" y="4067175"/>
          <p14:tracePt t="14689" x="6378575" y="4059238"/>
          <p14:tracePt t="14690" x="6370638" y="4051300"/>
          <p14:tracePt t="14693" x="6362700" y="4043363"/>
          <p14:tracePt t="14694" x="6354763" y="4043363"/>
          <p14:tracePt t="14695" x="6354763" y="4035425"/>
          <p14:tracePt t="14697" x="6346825" y="4027488"/>
          <p14:tracePt t="14698" x="6338888" y="4027488"/>
          <p14:tracePt t="14699" x="6338888" y="4019550"/>
          <p14:tracePt t="14700" x="6330950" y="4019550"/>
          <p14:tracePt t="14701" x="6323013" y="4011613"/>
          <p14:tracePt t="14702" x="6315075" y="4011613"/>
          <p14:tracePt t="14704" x="6315075" y="4003675"/>
          <p14:tracePt t="14705" x="6307138" y="3995738"/>
          <p14:tracePt t="14706" x="6299200" y="3995738"/>
          <p14:tracePt t="14708" x="6291263" y="3995738"/>
          <p14:tracePt t="14709" x="6283325" y="3987800"/>
          <p14:tracePt t="14710" x="6283325" y="3979863"/>
          <p14:tracePt t="14711" x="6275388" y="3979863"/>
          <p14:tracePt t="14713" x="6267450" y="3971925"/>
          <p14:tracePt t="14714" x="6251575" y="3963988"/>
          <p14:tracePt t="14717" x="6243638" y="3963988"/>
          <p14:tracePt t="14718" x="6235700" y="3963988"/>
          <p14:tracePt t="14719" x="6235700" y="3956050"/>
          <p14:tracePt t="14720" x="6227763" y="3956050"/>
          <p14:tracePt t="14721" x="6227763" y="3948113"/>
          <p14:tracePt t="14722" x="6219825" y="3948113"/>
          <p14:tracePt t="14723" x="6211888" y="3948113"/>
          <p14:tracePt t="14725" x="6203950" y="3938588"/>
          <p14:tracePt t="14726" x="6196013" y="3938588"/>
          <p14:tracePt t="14727" x="6196013" y="3930650"/>
          <p14:tracePt t="14728" x="6188075" y="3930650"/>
          <p14:tracePt t="14730" x="6180138" y="3922713"/>
          <p14:tracePt t="14731" x="6172200" y="3922713"/>
          <p14:tracePt t="14733" x="6164263" y="3922713"/>
          <p14:tracePt t="14735" x="6156325" y="3914775"/>
          <p14:tracePt t="14736" x="6148388" y="3914775"/>
          <p14:tracePt t="14737" x="6140450" y="3914775"/>
          <p14:tracePt t="14738" x="6140450" y="3906838"/>
          <p14:tracePt t="14740" x="6132513" y="3906838"/>
          <p14:tracePt t="14741" x="6124575" y="3906838"/>
          <p14:tracePt t="14743" x="6116638" y="3906838"/>
          <p14:tracePt t="14745" x="6108700" y="3898900"/>
          <p14:tracePt t="14747" x="6100763" y="3898900"/>
          <p14:tracePt t="14748" x="6091238" y="3898900"/>
          <p14:tracePt t="14749" x="6091238" y="3890963"/>
          <p14:tracePt t="14751" x="6083300" y="3890963"/>
          <p14:tracePt t="14752" x="6075363" y="3890963"/>
          <p14:tracePt t="14755" x="6067425" y="3890963"/>
          <p14:tracePt t="14756" x="6059488" y="3890963"/>
          <p14:tracePt t="14759" x="6051550" y="3883025"/>
          <p14:tracePt t="14761" x="6043613" y="3883025"/>
          <p14:tracePt t="14764" x="6035675" y="3883025"/>
          <p14:tracePt t="14765" x="6027738" y="3875088"/>
          <p14:tracePt t="14767" x="6019800" y="3875088"/>
          <p14:tracePt t="14770" x="6011863" y="3875088"/>
          <p14:tracePt t="14772" x="6003925" y="3875088"/>
          <p14:tracePt t="14776" x="5995988" y="3875088"/>
          <p14:tracePt t="14777" x="5988050" y="3875088"/>
          <p14:tracePt t="14781" x="5980113" y="3875088"/>
          <p14:tracePt t="14783" x="5972175" y="3875088"/>
          <p14:tracePt t="14787" x="5964238" y="3875088"/>
          <p14:tracePt t="14789" x="5956300" y="3867150"/>
          <p14:tracePt t="14793" x="5948363" y="3867150"/>
          <p14:tracePt t="14796" x="5940425" y="3867150"/>
          <p14:tracePt t="14800" x="5932488" y="3867150"/>
          <p14:tracePt t="14803" x="5924550" y="3867150"/>
          <p14:tracePt t="14805" x="5916613" y="3867150"/>
          <p14:tracePt t="14810" x="5908675" y="3867150"/>
          <p14:tracePt t="14813" x="5900738" y="3867150"/>
          <p14:tracePt t="14817" x="5892800" y="3867150"/>
          <p14:tracePt t="14819" x="5884863" y="3867150"/>
          <p14:tracePt t="14823" x="5876925" y="3867150"/>
          <p14:tracePt t="14825" x="5868988" y="3867150"/>
          <p14:tracePt t="14829" x="5861050" y="3867150"/>
          <p14:tracePt t="14831" x="5853113" y="3867150"/>
          <p14:tracePt t="14835" x="5845175" y="3867150"/>
          <p14:tracePt t="14837" x="5837238" y="3867150"/>
          <p14:tracePt t="14840" x="5829300" y="3867150"/>
          <p14:tracePt t="14842" x="5821363" y="3867150"/>
          <p14:tracePt t="14845" x="5813425" y="3867150"/>
          <p14:tracePt t="14847" x="5805488" y="3867150"/>
          <p14:tracePt t="14848" x="5797550" y="3867150"/>
          <p14:tracePt t="14852" x="5789613" y="3867150"/>
          <p14:tracePt t="14853" x="5781675" y="3867150"/>
          <p14:tracePt t="14856" x="5773738" y="3867150"/>
          <p14:tracePt t="14858" x="5765800" y="3867150"/>
          <p14:tracePt t="14861" x="5757863" y="3867150"/>
          <p14:tracePt t="14862" x="5749925" y="3867150"/>
          <p14:tracePt t="14866" x="5740400" y="3867150"/>
          <p14:tracePt t="14867" x="5732463" y="3867150"/>
          <p14:tracePt t="14870" x="5724525" y="3867150"/>
          <p14:tracePt t="14872" x="5716588" y="3867150"/>
          <p14:tracePt t="14875" x="5708650" y="3867150"/>
          <p14:tracePt t="14876" x="5700713" y="3867150"/>
          <p14:tracePt t="14878" x="5692775" y="3867150"/>
          <p14:tracePt t="14881" x="5684838" y="3867150"/>
          <p14:tracePt t="14883" x="5676900" y="3867150"/>
          <p14:tracePt t="14885" x="5668963" y="3867150"/>
          <p14:tracePt t="14887" x="5661025" y="3867150"/>
          <p14:tracePt t="14890" x="5653088" y="3867150"/>
          <p14:tracePt t="14891" x="5645150" y="3867150"/>
          <p14:tracePt t="14896" x="5629275" y="3875088"/>
          <p14:tracePt t="14897" x="5621338" y="3875088"/>
          <p14:tracePt t="14899" x="5613400" y="3875088"/>
          <p14:tracePt t="14901" x="5605463" y="3875088"/>
          <p14:tracePt t="14902" x="5597525" y="3883025"/>
          <p14:tracePt t="14905" x="5589588" y="3883025"/>
          <p14:tracePt t="14906" x="5581650" y="3883025"/>
          <p14:tracePt t="14907" x="5573713" y="3883025"/>
          <p14:tracePt t="14909" x="5565775" y="3883025"/>
          <p14:tracePt t="14910" x="5557838" y="3883025"/>
          <p14:tracePt t="14913" x="5541963" y="3890963"/>
          <p14:tracePt t="14915" x="5534025" y="3890963"/>
          <p14:tracePt t="14916" x="5526088" y="3898900"/>
          <p14:tracePt t="14919" x="5518150" y="3898900"/>
          <p14:tracePt t="14920" x="5510213" y="3898900"/>
          <p14:tracePt t="14921" x="5502275" y="3898900"/>
          <p14:tracePt t="14922" x="5494338" y="3906838"/>
          <p14:tracePt t="14923" x="5486400" y="3906838"/>
          <p14:tracePt t="14925" x="5478463" y="3914775"/>
          <p14:tracePt t="14926" x="5470525" y="3914775"/>
          <p14:tracePt t="14928" x="5462588" y="3914775"/>
          <p14:tracePt t="14929" x="5454650" y="3914775"/>
          <p14:tracePt t="14931" x="5446713" y="3922713"/>
          <p14:tracePt t="14932" x="5438775" y="3922713"/>
          <p14:tracePt t="14933" x="5422900" y="3930650"/>
          <p14:tracePt t="14934" x="5407025" y="3938588"/>
          <p14:tracePt t="14936" x="5389563" y="3938588"/>
          <p14:tracePt t="14937" x="5381625" y="3948113"/>
          <p14:tracePt t="14938" x="5373688" y="3956050"/>
          <p14:tracePt t="14939" x="5357813" y="3956050"/>
          <p14:tracePt t="14940" x="5357813" y="3963988"/>
          <p14:tracePt t="14941" x="5341938" y="3963988"/>
          <p14:tracePt t="14943" x="5334000" y="3963988"/>
          <p14:tracePt t="14944" x="5318125" y="3971925"/>
          <p14:tracePt t="14945" x="5318125" y="3979863"/>
          <p14:tracePt t="14946" x="5302250" y="3979863"/>
          <p14:tracePt t="14948" x="5294313" y="3979863"/>
          <p14:tracePt t="14949" x="5286375" y="3987800"/>
          <p14:tracePt t="14950" x="5278438" y="3995738"/>
          <p14:tracePt t="14951" x="5270500" y="3995738"/>
          <p14:tracePt t="14952" x="5262563" y="4003675"/>
          <p14:tracePt t="14953" x="5254625" y="4003675"/>
          <p14:tracePt t="14954" x="5246688" y="4003675"/>
          <p14:tracePt t="14955" x="5246688" y="4011613"/>
          <p14:tracePt t="14956" x="5238750" y="4011613"/>
          <p14:tracePt t="14957" x="5230813" y="4019550"/>
          <p14:tracePt t="14958" x="5222875" y="4019550"/>
          <p14:tracePt t="14959" x="5214938" y="4019550"/>
          <p14:tracePt t="14960" x="5207000" y="4027488"/>
          <p14:tracePt t="14964" x="5191125" y="4035425"/>
          <p14:tracePt t="14965" x="5183188" y="4043363"/>
          <p14:tracePt t="14966" x="5175250" y="4043363"/>
          <p14:tracePt t="14967" x="5175250" y="4051300"/>
          <p14:tracePt t="14968" x="5167313" y="4051300"/>
          <p14:tracePt t="14969" x="5159375" y="4051300"/>
          <p14:tracePt t="14970" x="5159375" y="4059238"/>
          <p14:tracePt t="14971" x="5151438" y="4059238"/>
          <p14:tracePt t="14972" x="5143500" y="4067175"/>
          <p14:tracePt t="14973" x="5135563" y="4067175"/>
          <p14:tracePt t="14975" x="5127625" y="4075113"/>
          <p14:tracePt t="14976" x="5119688" y="4075113"/>
          <p14:tracePt t="14977" x="5119688" y="4083050"/>
          <p14:tracePt t="14978" x="5111750" y="4083050"/>
          <p14:tracePt t="14979" x="5103813" y="4083050"/>
          <p14:tracePt t="14981" x="5103813" y="4090988"/>
          <p14:tracePt t="14982" x="5095875" y="4098925"/>
          <p14:tracePt t="14983" x="5087938" y="4098925"/>
          <p14:tracePt t="14984" x="5087938" y="4106863"/>
          <p14:tracePt t="14985" x="5080000" y="4106863"/>
          <p14:tracePt t="14986" x="5072063" y="4106863"/>
          <p14:tracePt t="14987" x="5072063" y="4114800"/>
          <p14:tracePt t="14989" x="5064125" y="4122738"/>
          <p14:tracePt t="14990" x="5056188" y="4122738"/>
          <p14:tracePt t="14993" x="5046663" y="4130675"/>
          <p14:tracePt t="14994" x="5038725" y="4138613"/>
          <p14:tracePt t="14995" x="5030788" y="4138613"/>
          <p14:tracePt t="14998" x="5022850" y="4146550"/>
          <p14:tracePt t="15000" x="5014913" y="4154488"/>
          <p14:tracePt t="15003" x="5006975" y="4154488"/>
          <p14:tracePt t="15004" x="5006975" y="4162425"/>
          <p14:tracePt t="15005" x="4999038" y="4162425"/>
          <p14:tracePt t="15006" x="4999038" y="4170363"/>
          <p14:tracePt t="15009" x="4991100" y="4170363"/>
          <p14:tracePt t="15010" x="4991100" y="4178300"/>
          <p14:tracePt t="15011" x="4983163" y="4178300"/>
          <p14:tracePt t="15013" x="4983163" y="4186238"/>
          <p14:tracePt t="15015" x="4975225" y="4186238"/>
          <p14:tracePt t="15017" x="4975225" y="4194175"/>
          <p14:tracePt t="15019" x="4967288" y="4194175"/>
          <p14:tracePt t="15020" x="4967288" y="4202113"/>
          <p14:tracePt t="15025" x="4959350" y="4210050"/>
          <p14:tracePt t="15028" x="4959350" y="4217988"/>
          <p14:tracePt t="15029" x="4951413" y="4217988"/>
          <p14:tracePt t="15030" x="4951413" y="4225925"/>
          <p14:tracePt t="15034" x="4951413" y="4233863"/>
          <p14:tracePt t="15035" x="4943475" y="4233863"/>
          <p14:tracePt t="15036" x="4943475" y="4241800"/>
          <p14:tracePt t="15038" x="4935538" y="4241800"/>
          <p14:tracePt t="15040" x="4935538" y="4249738"/>
          <p14:tracePt t="15042" x="4935538" y="4257675"/>
          <p14:tracePt t="15045" x="4927600" y="4257675"/>
          <p14:tracePt t="15046" x="4927600" y="4265613"/>
          <p14:tracePt t="15048" x="4927600" y="4273550"/>
          <p14:tracePt t="15049" x="4919663" y="4273550"/>
          <p14:tracePt t="15051" x="4919663" y="4281488"/>
          <p14:tracePt t="15052" x="4911725" y="4281488"/>
          <p14:tracePt t="15053" x="4911725" y="4291013"/>
          <p14:tracePt t="15057" x="4911725" y="4298950"/>
          <p14:tracePt t="15059" x="4911725" y="4306888"/>
          <p14:tracePt t="15060" x="4903788" y="4306888"/>
          <p14:tracePt t="15063" x="4903788" y="4314825"/>
          <p14:tracePt t="15064" x="4895850" y="4322763"/>
          <p14:tracePt t="15066" x="4895850" y="4330700"/>
          <p14:tracePt t="15070" x="4895850" y="4338638"/>
          <p14:tracePt t="15071" x="4895850" y="4346575"/>
          <p14:tracePt t="15075" x="4887913" y="4354513"/>
          <p14:tracePt t="15077" x="4887913" y="4362450"/>
          <p14:tracePt t="15080" x="4887913" y="4370388"/>
          <p14:tracePt t="15081" x="4879975" y="4370388"/>
          <p14:tracePt t="15082" x="4879975" y="4378325"/>
          <p14:tracePt t="15085" x="4879975" y="4386263"/>
          <p14:tracePt t="15086" x="4879975" y="4394200"/>
          <p14:tracePt t="15089" x="4879975" y="4402138"/>
          <p14:tracePt t="15090" x="4879975" y="4410075"/>
          <p14:tracePt t="15092" x="4872038" y="4410075"/>
          <p14:tracePt t="15093" x="4872038" y="4418013"/>
          <p14:tracePt t="15094" x="4872038" y="4425950"/>
          <p14:tracePt t="15096" x="4872038" y="4433888"/>
          <p14:tracePt t="15097" x="4864100" y="4433888"/>
          <p14:tracePt t="15098" x="4864100" y="4441825"/>
          <p14:tracePt t="15099" x="4864100" y="4449763"/>
          <p14:tracePt t="15101" x="4864100" y="4457700"/>
          <p14:tracePt t="15102" x="4864100" y="4465638"/>
          <p14:tracePt t="15104" x="4864100" y="4473575"/>
          <p14:tracePt t="15105" x="4856163" y="4481513"/>
          <p14:tracePt t="15107" x="4856163" y="4489450"/>
          <p14:tracePt t="15108" x="4856163" y="4497388"/>
          <p14:tracePt t="15110" x="4856163" y="4505325"/>
          <p14:tracePt t="15111" x="4848225" y="4513263"/>
          <p14:tracePt t="15113" x="4848225" y="4521200"/>
          <p14:tracePt t="15114" x="4848225" y="4537075"/>
          <p14:tracePt t="15116" x="4848225" y="4545013"/>
          <p14:tracePt t="15117" x="4848225" y="4552950"/>
          <p14:tracePt t="15119" x="4848225" y="4560888"/>
          <p14:tracePt t="15120" x="4848225" y="4568825"/>
          <p14:tracePt t="15122" x="4848225" y="4576763"/>
          <p14:tracePt t="15123" x="4848225" y="4584700"/>
          <p14:tracePt t="15125" x="4848225" y="4592638"/>
          <p14:tracePt t="15126" x="4840288" y="4600575"/>
          <p14:tracePt t="15128" x="4840288" y="4608513"/>
          <p14:tracePt t="15130" x="4840288" y="4616450"/>
          <p14:tracePt t="15131" x="4840288" y="4624388"/>
          <p14:tracePt t="15132" x="4840288" y="4633913"/>
          <p14:tracePt t="15133" x="4840288" y="4641850"/>
          <p14:tracePt t="15135" x="4840288" y="4649788"/>
          <p14:tracePt t="15136" x="4840288" y="4657725"/>
          <p14:tracePt t="15138" x="4840288" y="4665663"/>
          <p14:tracePt t="15139" x="4840288" y="4673600"/>
          <p14:tracePt t="15142" x="4840288" y="4681538"/>
          <p14:tracePt t="15143" x="4840288" y="4689475"/>
          <p14:tracePt t="15145" x="4840288" y="4697413"/>
          <p14:tracePt t="15147" x="4840288" y="4705350"/>
          <p14:tracePt t="15149" x="4840288" y="4713288"/>
          <p14:tracePt t="15150" x="4840288" y="4721225"/>
          <p14:tracePt t="15153" x="4840288" y="4729163"/>
          <p14:tracePt t="15155" x="4840288" y="4737100"/>
          <p14:tracePt t="15158" x="4840288" y="4745038"/>
          <p14:tracePt t="15159" x="4840288" y="4752975"/>
          <p14:tracePt t="15161" x="4840288" y="4760913"/>
          <p14:tracePt t="15165" x="4840288" y="4768850"/>
          <p14:tracePt t="15167" x="4840288" y="4776788"/>
          <p14:tracePt t="15170" x="4848225" y="4784725"/>
          <p14:tracePt t="15172" x="4848225" y="4792663"/>
          <p14:tracePt t="15177" x="4856163" y="4800600"/>
          <p14:tracePt t="15179" x="4856163" y="4808538"/>
          <p14:tracePt t="15183" x="4856163" y="4816475"/>
          <p14:tracePt t="15185" x="4856163" y="4824413"/>
          <p14:tracePt t="15188" x="4864100" y="4824413"/>
          <p14:tracePt t="15189" x="4864100" y="4832350"/>
          <p14:tracePt t="15191" x="4864100" y="4840288"/>
          <p14:tracePt t="15192" x="4872038" y="4840288"/>
          <p14:tracePt t="15195" x="4872038" y="4848225"/>
          <p14:tracePt t="15197" x="4872038" y="4856163"/>
          <p14:tracePt t="15199" x="4872038" y="4864100"/>
          <p14:tracePt t="15201" x="4879975" y="4864100"/>
          <p14:tracePt t="15203" x="4879975" y="4872038"/>
          <p14:tracePt t="15204" x="4887913" y="4879975"/>
          <p14:tracePt t="15208" x="4887913" y="4887913"/>
          <p14:tracePt t="15210" x="4887913" y="4895850"/>
          <p14:tracePt t="15211" x="4895850" y="4895850"/>
          <p14:tracePt t="15213" x="4895850" y="4903788"/>
          <p14:tracePt t="15214" x="4903788" y="4903788"/>
          <p14:tracePt t="15215" x="4903788" y="4911725"/>
          <p14:tracePt t="15218" x="4903788" y="4919663"/>
          <p14:tracePt t="15219" x="4903788" y="4927600"/>
          <p14:tracePt t="15220" x="4911725" y="4927600"/>
          <p14:tracePt t="15222" x="4911725" y="4935538"/>
          <p14:tracePt t="15223" x="4919663" y="4943475"/>
          <p14:tracePt t="15226" x="4919663" y="4951413"/>
          <p14:tracePt t="15227" x="4927600" y="4951413"/>
          <p14:tracePt t="15228" x="4927600" y="4959350"/>
          <p14:tracePt t="15230" x="4927600" y="4967288"/>
          <p14:tracePt t="15231" x="4927600" y="4976813"/>
          <p14:tracePt t="15233" x="4935538" y="4984750"/>
          <p14:tracePt t="15235" x="4935538" y="4992688"/>
          <p14:tracePt t="15236" x="4943475" y="4992688"/>
          <p14:tracePt t="15237" x="4943475" y="5000625"/>
          <p14:tracePt t="15239" x="4943475" y="5008563"/>
          <p14:tracePt t="15240" x="4943475" y="5016500"/>
          <p14:tracePt t="15243" x="4951413" y="5024438"/>
          <p14:tracePt t="15244" x="4951413" y="5032375"/>
          <p14:tracePt t="15247" x="4959350" y="5040313"/>
          <p14:tracePt t="15248" x="4959350" y="5048250"/>
          <p14:tracePt t="15251" x="4959350" y="5056188"/>
          <p14:tracePt t="15252" x="4959350" y="5064125"/>
          <p14:tracePt t="15253" x="4967288" y="5064125"/>
          <p14:tracePt t="15255" x="4967288" y="5072063"/>
          <p14:tracePt t="15257" x="4975225" y="5080000"/>
          <p14:tracePt t="15260" x="4975225" y="5087938"/>
          <p14:tracePt t="15263" x="4983163" y="5103813"/>
          <p14:tracePt t="15267" x="4991100" y="5111750"/>
          <p14:tracePt t="15269" x="4991100" y="5119688"/>
          <p14:tracePt t="15273" x="4999038" y="5127625"/>
          <p14:tracePt t="15275" x="4999038" y="5135563"/>
          <p14:tracePt t="15277" x="5006975" y="5135563"/>
          <p14:tracePt t="15279" x="5006975" y="5143500"/>
          <p14:tracePt t="15282" x="5006975" y="5151438"/>
          <p14:tracePt t="15283" x="5014913" y="5151438"/>
          <p14:tracePt t="15286" x="5022850" y="5151438"/>
          <p14:tracePt t="15288" x="5022850" y="5159375"/>
          <p14:tracePt t="15290" x="5022850" y="5167313"/>
          <p14:tracePt t="15292" x="5030788" y="5167313"/>
          <p14:tracePt t="15296" x="5038725" y="5175250"/>
          <p14:tracePt t="15299" x="5046663" y="5183188"/>
          <p14:tracePt t="15305" x="5056188" y="5191125"/>
          <p14:tracePt t="15308" x="5064125" y="5199063"/>
          <p14:tracePt t="15311" x="5064125" y="5207000"/>
          <p14:tracePt t="15313" x="5072063" y="5207000"/>
          <p14:tracePt t="15316" x="5080000" y="5214938"/>
          <p14:tracePt t="15319" x="5080000" y="5222875"/>
          <p14:tracePt t="15321" x="5087938" y="5222875"/>
          <p14:tracePt t="15324" x="5095875" y="5222875"/>
          <p14:tracePt t="15325" x="5095875" y="5230813"/>
          <p14:tracePt t="15328" x="5095875" y="5238750"/>
          <p14:tracePt t="15329" x="5103813" y="5238750"/>
          <p14:tracePt t="15332" x="5111750" y="5238750"/>
          <p14:tracePt t="15334" x="5111750" y="5246688"/>
          <p14:tracePt t="15336" x="5111750" y="5254625"/>
          <p14:tracePt t="15337" x="5119688" y="5254625"/>
          <p14:tracePt t="15340" x="5127625" y="5254625"/>
          <p14:tracePt t="15342" x="5127625" y="5262563"/>
          <p14:tracePt t="15345" x="5135563" y="5270500"/>
          <p14:tracePt t="15347" x="5143500" y="5270500"/>
          <p14:tracePt t="15350" x="5151438" y="5270500"/>
          <p14:tracePt t="15352" x="5151438" y="5278438"/>
          <p14:tracePt t="15355" x="5159375" y="5286375"/>
          <p14:tracePt t="15357" x="5167313" y="5286375"/>
          <p14:tracePt t="15361" x="5175250" y="5294313"/>
          <p14:tracePt t="15364" x="5183188" y="5294313"/>
          <p14:tracePt t="15365" x="5183188" y="5302250"/>
          <p14:tracePt t="15367" x="5191125" y="5302250"/>
          <p14:tracePt t="15369" x="5199063" y="5302250"/>
          <p14:tracePt t="15371" x="5199063" y="5310188"/>
          <p14:tracePt t="15373" x="5207000" y="5310188"/>
          <p14:tracePt t="15374" x="5207000" y="5319713"/>
          <p14:tracePt t="15375" x="5214938" y="5319713"/>
          <p14:tracePt t="15377" x="5214938" y="5327650"/>
          <p14:tracePt t="15378" x="5222875" y="5327650"/>
          <p14:tracePt t="15380" x="5230813" y="5327650"/>
          <p14:tracePt t="15382" x="5238750" y="5335588"/>
          <p14:tracePt t="15383" x="5246688" y="5335588"/>
          <p14:tracePt t="15384" x="5246688" y="5343525"/>
          <p14:tracePt t="15386" x="5254625" y="5343525"/>
          <p14:tracePt t="15388" x="5262563" y="5343525"/>
          <p14:tracePt t="15389" x="5270500" y="5351463"/>
          <p14:tracePt t="15391" x="5278438" y="5351463"/>
          <p14:tracePt t="15392" x="5278438" y="5359400"/>
          <p14:tracePt t="15393" x="5286375" y="5359400"/>
          <p14:tracePt t="15396" x="5294313" y="5359400"/>
          <p14:tracePt t="15397" x="5302250" y="5367338"/>
          <p14:tracePt t="15399" x="5302250" y="5375275"/>
          <p14:tracePt t="15400" x="5310188" y="5375275"/>
          <p14:tracePt t="15401" x="5318125" y="5375275"/>
          <p14:tracePt t="15404" x="5326063" y="5383213"/>
          <p14:tracePt t="15405" x="5334000" y="5383213"/>
          <p14:tracePt t="15407" x="5334000" y="5391150"/>
          <p14:tracePt t="15408" x="5341938" y="5391150"/>
          <p14:tracePt t="15410" x="5349875" y="5391150"/>
          <p14:tracePt t="15413" x="5357813" y="5399088"/>
          <p14:tracePt t="15414" x="5365750" y="5407025"/>
          <p14:tracePt t="15418" x="5373688" y="5407025"/>
          <p14:tracePt t="15419" x="5381625" y="5407025"/>
          <p14:tracePt t="15420" x="5381625" y="5414963"/>
          <p14:tracePt t="15421" x="5389563" y="5414963"/>
          <p14:tracePt t="15423" x="5389563" y="5422900"/>
          <p14:tracePt t="15424" x="5397500" y="5422900"/>
          <p14:tracePt t="15426" x="5407025" y="5422900"/>
          <p14:tracePt t="15429" x="5422900" y="5430838"/>
          <p14:tracePt t="15433" x="5430838" y="5438775"/>
          <p14:tracePt t="15435" x="5438775" y="5438775"/>
          <p14:tracePt t="15436" x="5438775" y="5446713"/>
          <p14:tracePt t="15439" x="5446713" y="5446713"/>
          <p14:tracePt t="15440" x="5454650" y="5446713"/>
          <p14:tracePt t="15443" x="5462588" y="5446713"/>
          <p14:tracePt t="15444" x="5462588" y="5454650"/>
          <p14:tracePt t="15445" x="5470525" y="5454650"/>
          <p14:tracePt t="15448" x="5478463" y="5454650"/>
          <p14:tracePt t="15450" x="5486400" y="5462588"/>
          <p14:tracePt t="15452" x="5494338" y="5462588"/>
          <p14:tracePt t="15456" x="5502275" y="5462588"/>
          <p14:tracePt t="15457" x="5510213" y="5462588"/>
          <p14:tracePt t="15461" x="5518150" y="5462588"/>
          <p14:tracePt t="15463" x="5526088" y="5462588"/>
          <p14:tracePt t="15466" x="5534025" y="5462588"/>
          <p14:tracePt t="15468" x="5541963" y="5462588"/>
          <p14:tracePt t="15470" x="5541963" y="5470525"/>
          <p14:tracePt t="15472" x="5549900" y="5470525"/>
          <p14:tracePt t="15473" x="5557838" y="5470525"/>
          <p14:tracePt t="15476" x="5565775" y="5470525"/>
          <p14:tracePt t="15478" x="5573713" y="5470525"/>
          <p14:tracePt t="15480" x="5581650" y="5470525"/>
          <p14:tracePt t="15482" x="5589588" y="5470525"/>
          <p14:tracePt t="15484" x="5597525" y="5470525"/>
          <p14:tracePt t="15486" x="5605463" y="5470525"/>
          <p14:tracePt t="15487" x="5613400" y="5470525"/>
          <p14:tracePt t="15489" x="5621338" y="5470525"/>
          <p14:tracePt t="15490" x="5629275" y="5470525"/>
          <p14:tracePt t="15493" x="5637213" y="5470525"/>
          <p14:tracePt t="15494" x="5645150" y="5470525"/>
          <p14:tracePt t="15497" x="5653088" y="5470525"/>
          <p14:tracePt t="15498" x="5661025" y="5470525"/>
          <p14:tracePt t="15500" x="5668963" y="5470525"/>
          <p14:tracePt t="15501" x="5676900" y="5470525"/>
          <p14:tracePt t="15503" x="5684838" y="5470525"/>
          <p14:tracePt t="15505" x="5692775" y="5470525"/>
          <p14:tracePt t="15507" x="5700713" y="5470525"/>
          <p14:tracePt t="15508" x="5708650" y="5470525"/>
          <p14:tracePt t="15511" x="5716588" y="5470525"/>
          <p14:tracePt t="15512" x="5732463" y="5470525"/>
          <p14:tracePt t="15516" x="5740400" y="5470525"/>
          <p14:tracePt t="15517" x="5749925" y="5470525"/>
          <p14:tracePt t="15519" x="5757863" y="5470525"/>
          <p14:tracePt t="15520" x="5765800" y="5470525"/>
          <p14:tracePt t="15523" x="5773738" y="5470525"/>
          <p14:tracePt t="15524" x="5781675" y="5470525"/>
          <p14:tracePt t="15526" x="5789613" y="5470525"/>
          <p14:tracePt t="15528" x="5797550" y="5470525"/>
          <p14:tracePt t="15529" x="5805488" y="5470525"/>
          <p14:tracePt t="15530" x="5813425" y="5470525"/>
          <p14:tracePt t="15533" x="5821363" y="5470525"/>
          <p14:tracePt t="15535" x="5829300" y="5470525"/>
          <p14:tracePt t="15536" x="5837238" y="5470525"/>
          <p14:tracePt t="15538" x="5845175" y="5470525"/>
          <p14:tracePt t="15539" x="5853113" y="5470525"/>
          <p14:tracePt t="15541" x="5861050" y="5470525"/>
          <p14:tracePt t="15542" x="5868988" y="5470525"/>
          <p14:tracePt t="15545" x="5876925" y="5470525"/>
          <p14:tracePt t="15547" x="5884863" y="5470525"/>
          <p14:tracePt t="15548" x="5892800" y="5470525"/>
          <p14:tracePt t="15549" x="5900738" y="5470525"/>
          <p14:tracePt t="15551" x="5908675" y="5470525"/>
          <p14:tracePt t="15552" x="5916613" y="5470525"/>
          <p14:tracePt t="15554" x="5924550" y="5470525"/>
          <p14:tracePt t="15555" x="5932488" y="5470525"/>
          <p14:tracePt t="15558" x="5940425" y="5470525"/>
          <p14:tracePt t="15559" x="5948363" y="5470525"/>
          <p14:tracePt t="15560" x="5956300" y="5470525"/>
          <p14:tracePt t="15563" x="5972175" y="5470525"/>
          <p14:tracePt t="15565" x="5980113" y="5470525"/>
          <p14:tracePt t="15566" x="5988050" y="5470525"/>
          <p14:tracePt t="15567" x="6003925" y="5470525"/>
          <p14:tracePt t="15568" x="6011863" y="5470525"/>
          <p14:tracePt t="15569" x="6019800" y="5462588"/>
          <p14:tracePt t="15570" x="6027738" y="5462588"/>
          <p14:tracePt t="15572" x="6043613" y="5462588"/>
          <p14:tracePt t="15573" x="6051550" y="5454650"/>
          <p14:tracePt t="15575" x="6059488" y="5454650"/>
          <p14:tracePt t="15576" x="6067425" y="5454650"/>
          <p14:tracePt t="15577" x="6075363" y="5446713"/>
          <p14:tracePt t="15578" x="6083300" y="5446713"/>
          <p14:tracePt t="15579" x="6091238" y="5446713"/>
          <p14:tracePt t="15581" x="6100763" y="5446713"/>
          <p14:tracePt t="15582" x="6108700" y="5446713"/>
          <p14:tracePt t="15584" x="6116638" y="5446713"/>
          <p14:tracePt t="15585" x="6124575" y="5438775"/>
          <p14:tracePt t="15586" x="6132513" y="5438775"/>
          <p14:tracePt t="15587" x="6140450" y="5438775"/>
          <p14:tracePt t="15589" x="6148388" y="5430838"/>
          <p14:tracePt t="15590" x="6156325" y="5430838"/>
          <p14:tracePt t="15591" x="6164263" y="5430838"/>
          <p14:tracePt t="15593" x="6172200" y="5430838"/>
          <p14:tracePt t="15594" x="6180138" y="5430838"/>
          <p14:tracePt t="15596" x="6188075" y="5430838"/>
          <p14:tracePt t="15597" x="6196013" y="5430838"/>
          <p14:tracePt t="15598" x="6196013" y="5422900"/>
          <p14:tracePt t="15599" x="6203950" y="5422900"/>
          <p14:tracePt t="15600" x="6211888" y="5422900"/>
          <p14:tracePt t="15602" x="6219825" y="5422900"/>
          <p14:tracePt t="15603" x="6227763" y="5414963"/>
          <p14:tracePt t="15605" x="6235700" y="5414963"/>
          <p14:tracePt t="15607" x="6243638" y="5414963"/>
          <p14:tracePt t="15609" x="6251575" y="5414963"/>
          <p14:tracePt t="15610" x="6259513" y="5407025"/>
          <p14:tracePt t="15611" x="6267450" y="5407025"/>
          <p14:tracePt t="15613" x="6275388" y="5399088"/>
          <p14:tracePt t="15615" x="6283325" y="5399088"/>
          <p14:tracePt t="15617" x="6291263" y="5399088"/>
          <p14:tracePt t="15619" x="6299200" y="5391150"/>
          <p14:tracePt t="15622" x="6307138" y="5383213"/>
          <p14:tracePt t="15623" x="6315075" y="5383213"/>
          <p14:tracePt t="15626" x="6323013" y="5375275"/>
          <p14:tracePt t="15627" x="6330950" y="5375275"/>
          <p14:tracePt t="15631" x="6338888" y="5375275"/>
          <p14:tracePt t="15632" x="6338888" y="5367338"/>
          <p14:tracePt t="15633" x="6346825" y="5367338"/>
          <p14:tracePt t="15635" x="6346825" y="5359400"/>
          <p14:tracePt t="15636" x="6354763" y="5359400"/>
          <p14:tracePt t="15638" x="6362700" y="5359400"/>
          <p14:tracePt t="15641" x="6362700" y="5351463"/>
          <p14:tracePt t="15642" x="6370638" y="5351463"/>
          <p14:tracePt t="15646" x="6370638" y="5343525"/>
          <p14:tracePt t="15648" x="6378575" y="5343525"/>
          <p14:tracePt t="15650" x="6386513" y="5343525"/>
          <p14:tracePt t="15653" x="6386513" y="5335588"/>
          <p14:tracePt t="15655" x="6394450" y="5335588"/>
          <p14:tracePt t="15656" x="6394450" y="5327650"/>
          <p14:tracePt t="15657" x="6402388" y="5327650"/>
          <p14:tracePt t="15661" x="6402388" y="5319713"/>
          <p14:tracePt t="15662" x="6410325" y="5319713"/>
          <p14:tracePt t="15664" x="6410325" y="5310188"/>
          <p14:tracePt t="15665" x="6418263" y="5310188"/>
          <p14:tracePt t="15669" x="6418263" y="5302250"/>
          <p14:tracePt t="15671" x="6426200" y="5302250"/>
          <p14:tracePt t="15672" x="6426200" y="5294313"/>
          <p14:tracePt t="15674" x="6434138" y="5294313"/>
          <p14:tracePt t="15676" x="6434138" y="5286375"/>
          <p14:tracePt t="15678" x="6434138" y="5278438"/>
          <p14:tracePt t="15680" x="6442075" y="5270500"/>
          <p14:tracePt t="15684" x="6451600" y="5262563"/>
          <p14:tracePt t="15685" x="6451600" y="5254625"/>
          <p14:tracePt t="15689" x="6451600" y="5246688"/>
          <p14:tracePt t="15690" x="6459538" y="5238750"/>
          <p14:tracePt t="15693" x="6467475" y="5238750"/>
          <p14:tracePt t="15694" x="6467475" y="5230813"/>
          <p14:tracePt t="15695" x="6467475" y="5222875"/>
          <p14:tracePt t="15698" x="6467475" y="5214938"/>
          <p14:tracePt t="15699" x="6475413" y="5207000"/>
          <p14:tracePt t="15702" x="6483350" y="5199063"/>
          <p14:tracePt t="15703" x="6483350" y="5191125"/>
          <p14:tracePt t="15706" x="6491288" y="5183188"/>
          <p14:tracePt t="15707" x="6491288" y="5175250"/>
          <p14:tracePt t="15710" x="6491288" y="5167313"/>
          <p14:tracePt t="15711" x="6491288" y="5159375"/>
          <p14:tracePt t="15713" x="6499225" y="5151438"/>
          <p14:tracePt t="15715" x="6499225" y="5143500"/>
          <p14:tracePt t="15717" x="6507163" y="5135563"/>
          <p14:tracePt t="15719" x="6507163" y="5127625"/>
          <p14:tracePt t="15721" x="6507163" y="5119688"/>
          <p14:tracePt t="15723" x="6507163" y="5111750"/>
          <p14:tracePt t="15725" x="6507163" y="5103813"/>
          <p14:tracePt t="15728" x="6515100" y="5095875"/>
          <p14:tracePt t="15729" x="6515100" y="5087938"/>
          <p14:tracePt t="15733" x="6515100" y="5080000"/>
          <p14:tracePt t="15734" x="6515100" y="5072063"/>
          <p14:tracePt t="15735" x="6523038" y="5072063"/>
          <p14:tracePt t="15737" x="6523038" y="5064125"/>
          <p14:tracePt t="15739" x="6523038" y="5056188"/>
          <p14:tracePt t="15742" x="6523038" y="5048250"/>
          <p14:tracePt t="15743" x="6523038" y="5040313"/>
          <p14:tracePt t="15745" x="6523038" y="5032375"/>
          <p14:tracePt t="15748" x="6523038" y="5024438"/>
          <p14:tracePt t="15749" x="6530975" y="5016500"/>
          <p14:tracePt t="15752" x="6530975" y="5008563"/>
          <p14:tracePt t="15754" x="6530975" y="5000625"/>
          <p14:tracePt t="15756" x="6538913" y="4992688"/>
          <p14:tracePt t="15758" x="6538913" y="4984750"/>
          <p14:tracePt t="15760" x="6538913" y="4976813"/>
          <p14:tracePt t="15763" x="6538913" y="4967288"/>
          <p14:tracePt t="15764" x="6538913" y="4959350"/>
          <p14:tracePt t="15766" x="6538913" y="4951413"/>
          <p14:tracePt t="15768" x="6546850" y="4943475"/>
          <p14:tracePt t="15770" x="6546850" y="4935538"/>
          <p14:tracePt t="15771" x="6546850" y="4927600"/>
          <p14:tracePt t="15773" x="6546850" y="4919663"/>
          <p14:tracePt t="15774" x="6554788" y="4911725"/>
          <p14:tracePt t="15777" x="6554788" y="4903788"/>
          <p14:tracePt t="15778" x="6554788" y="4895850"/>
          <p14:tracePt t="15781" x="6554788" y="4887913"/>
          <p14:tracePt t="15782" x="6554788" y="4879975"/>
          <p14:tracePt t="15785" x="6554788" y="4872038"/>
          <p14:tracePt t="15786" x="6554788" y="4864100"/>
          <p14:tracePt t="15788" x="6562725" y="4864100"/>
          <p14:tracePt t="15789" x="6562725" y="4856163"/>
          <p14:tracePt t="15790" x="6562725" y="4848225"/>
          <p14:tracePt t="15793" x="6562725" y="4840288"/>
          <p14:tracePt t="15795" x="6570663" y="4832350"/>
          <p14:tracePt t="15796" x="6570663" y="4824413"/>
          <p14:tracePt t="15799" x="6570663" y="4816475"/>
          <p14:tracePt t="15800" x="6570663" y="4808538"/>
          <p14:tracePt t="15803" x="6570663" y="4800600"/>
          <p14:tracePt t="15805" x="6570663" y="4792663"/>
          <p14:tracePt t="15807" x="6578600" y="4792663"/>
          <p14:tracePt t="15808" x="6578600" y="4784725"/>
          <p14:tracePt t="15809" x="6578600" y="4776788"/>
          <p14:tracePt t="15813" x="6586538" y="4760913"/>
          <p14:tracePt t="15816" x="6586538" y="4752975"/>
          <p14:tracePt t="15818" x="6586538" y="4745038"/>
          <p14:tracePt t="15820" x="6586538" y="4737100"/>
          <p14:tracePt t="15822" x="6586538" y="4729163"/>
          <p14:tracePt t="15824" x="6586538" y="4721225"/>
          <p14:tracePt t="15826" x="6586538" y="4713288"/>
          <p14:tracePt t="15827" x="6586538" y="4705350"/>
          <p14:tracePt t="15828" x="6594475" y="4705350"/>
          <p14:tracePt t="15831" x="6594475" y="4689475"/>
          <p14:tracePt t="15834" x="6594475" y="4681538"/>
          <p14:tracePt t="15835" x="6594475" y="4673600"/>
          <p14:tracePt t="15838" x="6594475" y="4665663"/>
          <p14:tracePt t="15839" x="6594475" y="4657725"/>
          <p14:tracePt t="15842" x="6594475" y="4649788"/>
          <p14:tracePt t="15843" x="6594475" y="4641850"/>
          <p14:tracePt t="15845" x="6594475" y="4633913"/>
          <p14:tracePt t="15846" x="6594475" y="4624388"/>
          <p14:tracePt t="15849" x="6594475" y="4616450"/>
          <p14:tracePt t="15850" x="6594475" y="4608513"/>
          <p14:tracePt t="15853" x="6594475" y="4600575"/>
          <p14:tracePt t="15854" x="6594475" y="4592638"/>
          <p14:tracePt t="15855" x="6594475" y="4584700"/>
          <p14:tracePt t="15858" x="6594475" y="4576763"/>
          <p14:tracePt t="15859" x="6594475" y="4568825"/>
          <p14:tracePt t="15862" x="6594475" y="4560888"/>
          <p14:tracePt t="15864" x="6594475" y="4552950"/>
          <p14:tracePt t="15867" x="6594475" y="4545013"/>
          <p14:tracePt t="15868" x="6594475" y="4537075"/>
          <p14:tracePt t="15872" x="6586538" y="4529138"/>
          <p14:tracePt t="15874" x="6586538" y="4521200"/>
          <p14:tracePt t="15878" x="6586538" y="4513263"/>
          <p14:tracePt t="15881" x="6586538" y="4505325"/>
          <p14:tracePt t="15882" x="6578600" y="4505325"/>
          <p14:tracePt t="15896" x="6578600" y="4489450"/>
          <p14:tracePt t="15903" x="6578600" y="4481513"/>
          <p14:tracePt t="15905" x="6570663" y="4481513"/>
          <p14:tracePt t="15907" x="6570663" y="4473575"/>
          <p14:tracePt t="15913" x="6570663" y="4465638"/>
          <p14:tracePt t="15915" x="6562725" y="4465638"/>
          <p14:tracePt t="15919" x="6562725" y="4457700"/>
          <p14:tracePt t="15923" x="6562725" y="4449763"/>
          <p14:tracePt t="15930" x="6562725" y="4441825"/>
          <p14:tracePt t="15931" x="6554788" y="4441825"/>
          <p14:tracePt t="15934" x="6554788" y="4433888"/>
          <p14:tracePt t="15937" x="6546850" y="4433888"/>
          <p14:tracePt t="15940" x="6546850" y="4425950"/>
          <p14:tracePt t="15943" x="6546850" y="4418013"/>
          <p14:tracePt t="15948" x="6538913" y="4418013"/>
          <p14:tracePt t="15949" x="6538913" y="4410075"/>
          <p14:tracePt t="15952" x="6538913" y="4402138"/>
          <p14:tracePt t="15953" x="6530975" y="4402138"/>
          <p14:tracePt t="15957" x="6530975" y="4394200"/>
          <p14:tracePt t="15960" x="6530975" y="4386263"/>
          <p14:tracePt t="15961" x="6523038" y="4386263"/>
          <p14:tracePt t="15966" x="6515100" y="4378325"/>
          <p14:tracePt t="15968" x="6515100" y="4370388"/>
          <p14:tracePt t="15971" x="6515100" y="4362450"/>
          <p14:tracePt t="15973" x="6507163" y="4362450"/>
          <p14:tracePt t="15976" x="6499225" y="4354513"/>
          <p14:tracePt t="15979" x="6499225" y="4346575"/>
          <p14:tracePt t="15984" x="6491288" y="4338638"/>
          <p14:tracePt t="15986" x="6491288" y="4330700"/>
          <p14:tracePt t="15988" x="6483350" y="4330700"/>
          <p14:tracePt t="15992" x="6475413" y="4322763"/>
          <p14:tracePt t="15994" x="6475413" y="4314825"/>
          <p14:tracePt t="15999" x="6467475" y="4306888"/>
          <p14:tracePt t="16002" x="6459538" y="4298950"/>
          <p14:tracePt t="16007" x="6459538" y="4291013"/>
          <p14:tracePt t="16009" x="6459538" y="4281488"/>
          <p14:tracePt t="16010" x="6451600" y="4281488"/>
          <p14:tracePt t="16014" x="6442075" y="4281488"/>
          <p14:tracePt t="16015" x="6442075" y="4273550"/>
          <p14:tracePt t="16017" x="6442075" y="4265613"/>
          <p14:tracePt t="16022" x="6434138" y="4265613"/>
          <p14:tracePt t="16024" x="6434138" y="4257675"/>
          <p14:tracePt t="16026" x="6426200" y="4257675"/>
          <p14:tracePt t="16027" x="6426200" y="4249738"/>
          <p14:tracePt t="16030" x="6426200" y="4241800"/>
          <p14:tracePt t="16036" x="6418263" y="4241800"/>
          <p14:tracePt t="16037" x="6418263" y="4233863"/>
          <p14:tracePt t="16041" x="6418263" y="4225925"/>
          <p14:tracePt t="16042" x="6410325" y="4225925"/>
          <p14:tracePt t="16047" x="6410325" y="4217988"/>
          <p14:tracePt t="16051" x="6410325" y="4210050"/>
          <p14:tracePt t="16055" x="6402388" y="4210050"/>
          <p14:tracePt t="16059" x="6402388" y="4202113"/>
          <p14:tracePt t="16063" x="6394450" y="4202113"/>
          <p14:tracePt t="16064" x="6394450" y="4194175"/>
          <p14:tracePt t="16084" x="6386513" y="4194175"/>
          <p14:tracePt t="16086" x="6386513" y="4186238"/>
          <p14:tracePt t="16093" x="6378575" y="4186238"/>
          <p14:tracePt t="16095" x="6378575" y="4178300"/>
          <p14:tracePt t="16098" x="6370638" y="4178300"/>
          <p14:tracePt t="16104" x="6370638" y="4170363"/>
          <p14:tracePt t="16106" x="6362700" y="4170363"/>
          <p14:tracePt t="16110" x="6354763" y="4162425"/>
          <p14:tracePt t="16119" x="6346825" y="4162425"/>
          <p14:tracePt t="16121" x="6346825" y="4154488"/>
          <p14:tracePt t="16124" x="6338888" y="4154488"/>
          <p14:tracePt t="16126" x="6338888" y="4146550"/>
          <p14:tracePt t="16132" x="6330950" y="4146550"/>
          <p14:tracePt t="16136" x="6323013" y="4138613"/>
          <p14:tracePt t="16141" x="6323013" y="4130675"/>
          <p14:tracePt t="16143" x="6315075" y="4130675"/>
          <p14:tracePt t="16146" x="6307138" y="4122738"/>
          <p14:tracePt t="16152" x="6299200" y="4122738"/>
          <p14:tracePt t="16155" x="6291263" y="4114800"/>
          <p14:tracePt t="16160" x="6291263" y="4106863"/>
          <p14:tracePt t="16161" x="6283325" y="4106863"/>
          <p14:tracePt t="16164" x="6275388" y="4106863"/>
          <p14:tracePt t="16170" x="6275388" y="4098925"/>
          <p14:tracePt t="16171" x="6267450" y="4098925"/>
          <p14:tracePt t="16174" x="6259513" y="4098925"/>
          <p14:tracePt t="16175" x="6259513" y="4090988"/>
          <p14:tracePt t="16177" x="6251575" y="4090988"/>
          <p14:tracePt t="16184" x="6243638" y="4090988"/>
          <p14:tracePt t="16187" x="6243638" y="4083050"/>
          <p14:tracePt t="16188" x="6235700" y="4083050"/>
          <p14:tracePt t="16194" x="6235700" y="4075113"/>
          <p14:tracePt t="16196" x="6227763" y="4075113"/>
          <p14:tracePt t="16200" x="6219825" y="4075113"/>
          <p14:tracePt t="16208" x="6219825" y="4067175"/>
          <p14:tracePt t="16210" x="6211888" y="4067175"/>
          <p14:tracePt t="16215" x="6203950" y="4067175"/>
          <p14:tracePt t="16216" x="6203950" y="4059238"/>
          <p14:tracePt t="16231" x="6196013" y="4059238"/>
          <p14:tracePt t="16245" x="6188075" y="4051300"/>
          <p14:tracePt t="16269" x="6180138" y="4051300"/>
          <p14:tracePt t="16276" x="6180138" y="4043363"/>
          <p14:tracePt t="16278" x="6172200" y="4043363"/>
          <p14:tracePt t="16290" x="6164263" y="4043363"/>
          <p14:tracePt t="16296" x="6156325" y="4043363"/>
          <p14:tracePt t="16299" x="6148388" y="4043363"/>
          <p14:tracePt t="16304" x="6140450" y="4043363"/>
          <p14:tracePt t="16306" x="6132513" y="4043363"/>
          <p14:tracePt t="16313" x="6124575" y="4043363"/>
          <p14:tracePt t="16314" x="6116638" y="4043363"/>
          <p14:tracePt t="16319" x="6108700" y="4043363"/>
          <p14:tracePt t="16321" x="6100763" y="4043363"/>
          <p14:tracePt t="16325" x="6091238" y="4043363"/>
          <p14:tracePt t="16327" x="6083300" y="4043363"/>
          <p14:tracePt t="16330" x="6075363" y="4043363"/>
          <p14:tracePt t="16331" x="6067425" y="4043363"/>
          <p14:tracePt t="16333" x="6059488" y="4043363"/>
          <p14:tracePt t="16334" x="6051550" y="4043363"/>
          <p14:tracePt t="16336" x="6043613" y="4043363"/>
          <p14:tracePt t="16337" x="6035675" y="4043363"/>
          <p14:tracePt t="16338" x="6027738" y="4043363"/>
          <p14:tracePt t="16340" x="6019800" y="4043363"/>
          <p14:tracePt t="16342" x="6011863" y="4043363"/>
          <p14:tracePt t="16344" x="6003925" y="4043363"/>
          <p14:tracePt t="16345" x="5995988" y="4043363"/>
          <p14:tracePt t="16347" x="5988050" y="4043363"/>
          <p14:tracePt t="16348" x="5980113" y="4043363"/>
          <p14:tracePt t="16350" x="5972175" y="4043363"/>
          <p14:tracePt t="16351" x="5964238" y="4043363"/>
          <p14:tracePt t="16353" x="5956300" y="4043363"/>
          <p14:tracePt t="16354" x="5948363" y="4043363"/>
          <p14:tracePt t="16356" x="5940425" y="4043363"/>
          <p14:tracePt t="16357" x="5932488" y="4043363"/>
          <p14:tracePt t="16359" x="5924550" y="4043363"/>
          <p14:tracePt t="16360" x="5916613" y="4043363"/>
          <p14:tracePt t="16361" x="5908675" y="4043363"/>
          <p14:tracePt t="16363" x="5892800" y="4043363"/>
          <p14:tracePt t="16365" x="5884863" y="4043363"/>
          <p14:tracePt t="16366" x="5876925" y="4043363"/>
          <p14:tracePt t="16368" x="5868988" y="4043363"/>
          <p14:tracePt t="16369" x="5861050" y="4043363"/>
          <p14:tracePt t="16371" x="5845175" y="4043363"/>
          <p14:tracePt t="16372" x="5837238" y="4043363"/>
          <p14:tracePt t="16374" x="5829300" y="4043363"/>
          <p14:tracePt t="16375" x="5821363" y="4043363"/>
          <p14:tracePt t="16377" x="5813425" y="4043363"/>
          <p14:tracePt t="16378" x="5805488" y="4043363"/>
          <p14:tracePt t="16380" x="5797550" y="4043363"/>
          <p14:tracePt t="16381" x="5789613" y="4043363"/>
          <p14:tracePt t="16383" x="5781675" y="4043363"/>
          <p14:tracePt t="16384" x="5773738" y="4043363"/>
          <p14:tracePt t="16386" x="5757863" y="4043363"/>
          <p14:tracePt t="16387" x="5749925" y="4043363"/>
          <p14:tracePt t="16390" x="5740400" y="4043363"/>
          <p14:tracePt t="16391" x="5732463" y="4043363"/>
          <p14:tracePt t="16392" x="5732463" y="4051300"/>
          <p14:tracePt t="16393" x="5724525" y="4051300"/>
          <p14:tracePt t="16394" x="5716588" y="4051300"/>
          <p14:tracePt t="16397" x="5708650" y="4051300"/>
          <p14:tracePt t="16398" x="5700713" y="4051300"/>
          <p14:tracePt t="16400" x="5692775" y="4051300"/>
          <p14:tracePt t="16401" x="5684838" y="4051300"/>
          <p14:tracePt t="16403" x="5676900" y="4051300"/>
          <p14:tracePt t="16404" x="5668963" y="4051300"/>
          <p14:tracePt t="16406" x="5661025" y="4051300"/>
          <p14:tracePt t="16407" x="5653088" y="4051300"/>
          <p14:tracePt t="16409" x="5645150" y="4051300"/>
          <p14:tracePt t="16410" x="5637213" y="4051300"/>
          <p14:tracePt t="16411" x="5629275" y="4051300"/>
          <p14:tracePt t="16413" x="5621338" y="4051300"/>
          <p14:tracePt t="16414" x="5613400" y="4051300"/>
          <p14:tracePt t="16416" x="5605463" y="4051300"/>
          <p14:tracePt t="16417" x="5597525" y="4051300"/>
          <p14:tracePt t="16419" x="5589588" y="4051300"/>
          <p14:tracePt t="16420" x="5581650" y="4051300"/>
          <p14:tracePt t="16422" x="5573713" y="4051300"/>
          <p14:tracePt t="16423" x="5565775" y="4051300"/>
          <p14:tracePt t="16424" x="5565775" y="4059238"/>
          <p14:tracePt t="16425" x="5557838" y="4059238"/>
          <p14:tracePt t="16426" x="5549900" y="4059238"/>
          <p14:tracePt t="16428" x="5541963" y="4059238"/>
          <p14:tracePt t="16429" x="5534025" y="4059238"/>
          <p14:tracePt t="16431" x="5526088" y="4059238"/>
          <p14:tracePt t="16432" x="5518150" y="4059238"/>
          <p14:tracePt t="16433" x="5510213" y="4059238"/>
          <p14:tracePt t="16435" x="5494338" y="4067175"/>
          <p14:tracePt t="16437" x="5486400" y="4067175"/>
          <p14:tracePt t="16438" x="5478463" y="4067175"/>
          <p14:tracePt t="16440" x="5470525" y="4067175"/>
          <p14:tracePt t="16441" x="5462588" y="4067175"/>
          <p14:tracePt t="16442" x="5454650" y="4067175"/>
          <p14:tracePt t="16445" x="5446713" y="4067175"/>
          <p14:tracePt t="16446" x="5430838" y="4075113"/>
          <p14:tracePt t="16447" x="5422900" y="4075113"/>
          <p14:tracePt t="16450" x="5414963" y="4075113"/>
          <p14:tracePt t="16451" x="5407025" y="4083050"/>
          <p14:tracePt t="16453" x="5397500" y="4083050"/>
          <p14:tracePt t="16454" x="5389563" y="4083050"/>
          <p14:tracePt t="16456" x="5381625" y="4083050"/>
          <p14:tracePt t="16457" x="5373688" y="4083050"/>
          <p14:tracePt t="16458" x="5365750" y="4090988"/>
          <p14:tracePt t="16460" x="5357813" y="4090988"/>
          <p14:tracePt t="16461" x="5349875" y="4098925"/>
          <p14:tracePt t="16463" x="5334000" y="4098925"/>
          <p14:tracePt t="16465" x="5326063" y="4098925"/>
          <p14:tracePt t="16466" x="5318125" y="4106863"/>
          <p14:tracePt t="16468" x="5302250" y="4114800"/>
          <p14:tracePt t="16469" x="5294313" y="4114800"/>
          <p14:tracePt t="16470" x="5286375" y="4122738"/>
          <p14:tracePt t="16471" x="5270500" y="4122738"/>
          <p14:tracePt t="16472" x="5262563" y="4130675"/>
          <p14:tracePt t="16473" x="5246688" y="4130675"/>
          <p14:tracePt t="16474" x="5238750" y="4138613"/>
          <p14:tracePt t="16475" x="5238750" y="4146550"/>
          <p14:tracePt t="16476" x="5230813" y="4146550"/>
          <p14:tracePt t="16477" x="5222875" y="4146550"/>
          <p14:tracePt t="16478" x="5214938" y="4146550"/>
          <p14:tracePt t="16480" x="5207000" y="4154488"/>
          <p14:tracePt t="16481" x="5199063" y="4162425"/>
          <p14:tracePt t="16482" x="5191125" y="4162425"/>
          <p14:tracePt t="16484" x="5183188" y="4170363"/>
          <p14:tracePt t="16485" x="5175250" y="4178300"/>
          <p14:tracePt t="16486" x="5167313" y="4178300"/>
          <p14:tracePt t="16488" x="5159375" y="4178300"/>
          <p14:tracePt t="16489" x="5151438" y="4186238"/>
          <p14:tracePt t="16491" x="5151438" y="4194175"/>
          <p14:tracePt t="16492" x="5143500" y="4194175"/>
          <p14:tracePt t="16493" x="5135563" y="4194175"/>
          <p14:tracePt t="16494" x="5135563" y="4202113"/>
          <p14:tracePt t="16495" x="5127625" y="4202113"/>
          <p14:tracePt t="16497" x="5119688" y="4210050"/>
          <p14:tracePt t="16499" x="5111750" y="4210050"/>
          <p14:tracePt t="16500" x="5103813" y="4217988"/>
          <p14:tracePt t="16501" x="5103813" y="4225925"/>
          <p14:tracePt t="16503" x="5103813" y="4233863"/>
          <p14:tracePt t="16504" x="5095875" y="4233863"/>
          <p14:tracePt t="16505" x="5087938" y="4233863"/>
          <p14:tracePt t="16507" x="5087938" y="4241800"/>
          <p14:tracePt t="16509" x="5080000" y="4241800"/>
          <p14:tracePt t="16510" x="5072063" y="4249738"/>
          <p14:tracePt t="16514" x="5072063" y="4257675"/>
          <p14:tracePt t="16515" x="5064125" y="4257675"/>
          <p14:tracePt t="16518" x="5064125" y="4265613"/>
          <p14:tracePt t="16519" x="5056188" y="4265613"/>
          <p14:tracePt t="16522" x="5046663" y="4265613"/>
          <p14:tracePt t="16525" x="5046663" y="4273550"/>
          <p14:tracePt t="16526" x="5046663" y="4281488"/>
          <p14:tracePt t="16530" x="5038725" y="4291013"/>
          <p14:tracePt t="16532" x="5030788" y="4298950"/>
          <p14:tracePt t="16536" x="5030788" y="4306888"/>
          <p14:tracePt t="16538" x="5022850" y="4314825"/>
          <p14:tracePt t="16541" x="5014913" y="4322763"/>
          <p14:tracePt t="16543" x="5014913" y="4330700"/>
          <p14:tracePt t="16545" x="5014913" y="4338638"/>
          <p14:tracePt t="16546" x="5014913" y="4346575"/>
          <p14:tracePt t="16548" x="5006975" y="4354513"/>
          <p14:tracePt t="16550" x="5006975" y="4362450"/>
          <p14:tracePt t="16551" x="5006975" y="4370388"/>
          <p14:tracePt t="16552" x="4999038" y="4370388"/>
          <p14:tracePt t="16554" x="4999038" y="4378325"/>
          <p14:tracePt t="16555" x="4999038" y="4386263"/>
          <p14:tracePt t="16557" x="4999038" y="4402138"/>
          <p14:tracePt t="16559" x="4999038" y="4410075"/>
          <p14:tracePt t="16560" x="4991100" y="4418013"/>
          <p14:tracePt t="16563" x="4983163" y="4433888"/>
          <p14:tracePt t="16564" x="4983163" y="4441825"/>
          <p14:tracePt t="16566" x="4983163" y="4449763"/>
          <p14:tracePt t="16567" x="4983163" y="4457700"/>
          <p14:tracePt t="16569" x="4983163" y="4465638"/>
          <p14:tracePt t="16570" x="4983163" y="4473575"/>
          <p14:tracePt t="16571" x="4983163" y="4481513"/>
          <p14:tracePt t="16572" x="4983163" y="4489450"/>
          <p14:tracePt t="16573" x="4983163" y="4497388"/>
          <p14:tracePt t="16574" x="4983163" y="4505325"/>
          <p14:tracePt t="16575" x="4983163" y="4513263"/>
          <p14:tracePt t="16577" x="4975225" y="4521200"/>
          <p14:tracePt t="16578" x="4975225" y="4529138"/>
          <p14:tracePt t="16580" x="4975225" y="4545013"/>
          <p14:tracePt t="16581" x="4975225" y="4552950"/>
          <p14:tracePt t="16583" x="4975225" y="4560888"/>
          <p14:tracePt t="16584" x="4975225" y="4568825"/>
          <p14:tracePt t="16585" x="4975225" y="4576763"/>
          <p14:tracePt t="16587" x="4975225" y="4584700"/>
          <p14:tracePt t="16588" x="4975225" y="4608513"/>
          <p14:tracePt t="16591" x="4975225" y="4616450"/>
          <p14:tracePt t="16592" x="4975225" y="4624388"/>
          <p14:tracePt t="16593" x="4975225" y="4633913"/>
          <p14:tracePt t="16594" x="4975225" y="4641850"/>
          <p14:tracePt t="16596" x="4975225" y="4657725"/>
          <p14:tracePt t="16597" x="4975225" y="4665663"/>
          <p14:tracePt t="16599" x="4975225" y="4673600"/>
          <p14:tracePt t="16600" x="4975225" y="4681538"/>
          <p14:tracePt t="16602" x="4975225" y="4697413"/>
          <p14:tracePt t="16604" x="4975225" y="4705350"/>
          <p14:tracePt t="16605" x="4975225" y="4713288"/>
          <p14:tracePt t="16607" x="4975225" y="4721225"/>
          <p14:tracePt t="16608" x="4975225" y="4729163"/>
          <p14:tracePt t="16610" x="4975225" y="4737100"/>
          <p14:tracePt t="16611" x="4975225" y="4745038"/>
          <p14:tracePt t="16613" x="4975225" y="4752975"/>
          <p14:tracePt t="16613" x="4975225" y="4760913"/>
          <p14:tracePt t="16614" x="4975225" y="4768850"/>
          <p14:tracePt t="16618" x="4975225" y="4776788"/>
          <p14:tracePt t="16619" x="4975225" y="4784725"/>
          <p14:tracePt t="16621" x="4975225" y="4792663"/>
          <p14:tracePt t="16622" x="4975225" y="4800600"/>
          <p14:tracePt t="16624" x="4983163" y="4800600"/>
          <p14:tracePt t="16625" x="4983163" y="4808538"/>
          <p14:tracePt t="16626" x="4983163" y="4816475"/>
          <p14:tracePt t="16629" x="4991100" y="4824413"/>
          <p14:tracePt t="16630" x="4991100" y="4832350"/>
          <p14:tracePt t="16633" x="4991100" y="4840288"/>
          <p14:tracePt t="16634" x="4991100" y="4848225"/>
          <p14:tracePt t="16638" x="4999038" y="4856163"/>
          <p14:tracePt t="16639" x="4999038" y="4864100"/>
          <p14:tracePt t="16641" x="4999038" y="4872038"/>
          <p14:tracePt t="16643" x="5006975" y="4879975"/>
          <p14:tracePt t="16645" x="5006975" y="4887913"/>
          <p14:tracePt t="16648" x="5006975" y="4895850"/>
          <p14:tracePt t="16650" x="5006975" y="4903788"/>
          <p14:tracePt t="16653" x="5006975" y="4911725"/>
          <p14:tracePt t="16655" x="5014913" y="4919663"/>
          <p14:tracePt t="16658" x="5014913" y="4927600"/>
          <p14:tracePt t="16660" x="5014913" y="4935538"/>
          <p14:tracePt t="16661" x="5022850" y="4935538"/>
          <p14:tracePt t="16663" x="5022850" y="4943475"/>
          <p14:tracePt t="16664" x="5022850" y="4951413"/>
          <p14:tracePt t="16667" x="5022850" y="4959350"/>
          <p14:tracePt t="16668" x="5022850" y="4967288"/>
          <p14:tracePt t="16671" x="5022850" y="4976813"/>
          <p14:tracePt t="16672" x="5022850" y="4984750"/>
          <p14:tracePt t="16673" x="5030788" y="4992688"/>
          <p14:tracePt t="16676" x="5030788" y="5000625"/>
          <p14:tracePt t="16677" x="5030788" y="5008563"/>
          <p14:tracePt t="16678" x="5038725" y="5008563"/>
          <p14:tracePt t="16679" x="5038725" y="5016500"/>
          <p14:tracePt t="16680" x="5038725" y="5024438"/>
          <p14:tracePt t="16683" x="5038725" y="5032375"/>
          <p14:tracePt t="16684" x="5038725" y="5040313"/>
          <p14:tracePt t="16686" x="5038725" y="5048250"/>
          <p14:tracePt t="16687" x="5046663" y="5056188"/>
          <p14:tracePt t="16690" x="5046663" y="5064125"/>
          <p14:tracePt t="16691" x="5056188" y="5072063"/>
          <p14:tracePt t="16693" x="5056188" y="5080000"/>
          <p14:tracePt t="16694" x="5056188" y="5087938"/>
          <p14:tracePt t="16695" x="5056188" y="5095875"/>
          <p14:tracePt t="16698" x="5064125" y="5103813"/>
          <p14:tracePt t="16699" x="5064125" y="5111750"/>
          <p14:tracePt t="16701" x="5072063" y="5119688"/>
          <p14:tracePt t="16703" x="5072063" y="5127625"/>
          <p14:tracePt t="16705" x="5072063" y="5135563"/>
          <p14:tracePt t="16707" x="5072063" y="5143500"/>
          <p14:tracePt t="16708" x="5080000" y="5143500"/>
          <p14:tracePt t="16710" x="5080000" y="5151438"/>
          <p14:tracePt t="16711" x="5080000" y="5159375"/>
          <p14:tracePt t="16713" x="5087938" y="5159375"/>
          <p14:tracePt t="16715" x="5087938" y="5167313"/>
          <p14:tracePt t="16716" x="5095875" y="5167313"/>
          <p14:tracePt t="16717" x="5095875" y="5175250"/>
          <p14:tracePt t="16720" x="5095875" y="5183188"/>
          <p14:tracePt t="16722" x="5095875" y="5191125"/>
          <p14:tracePt t="16725" x="5103813" y="5191125"/>
          <p14:tracePt t="16726" x="5103813" y="5199063"/>
          <p14:tracePt t="16728" x="5103813" y="5207000"/>
          <p14:tracePt t="16729" x="5111750" y="5214938"/>
          <p14:tracePt t="16733" x="5111750" y="5222875"/>
          <p14:tracePt t="16734" x="5111750" y="5230813"/>
          <p14:tracePt t="16736" x="5119688" y="5230813"/>
          <p14:tracePt t="16737" x="5119688" y="5238750"/>
          <p14:tracePt t="16739" x="5119688" y="5246688"/>
          <p14:tracePt t="16740" x="5127625" y="5246688"/>
          <p14:tracePt t="16742" x="5127625" y="5254625"/>
          <p14:tracePt t="16743" x="5127625" y="5262563"/>
          <p14:tracePt t="16746" x="5135563" y="5270500"/>
          <p14:tracePt t="16748" x="5135563" y="5278438"/>
          <p14:tracePt t="16749" x="5143500" y="5278438"/>
          <p14:tracePt t="16750" x="5143500" y="5286375"/>
          <p14:tracePt t="16752" x="5143500" y="5294313"/>
          <p14:tracePt t="16754" x="5151438" y="5302250"/>
          <p14:tracePt t="16756" x="5151438" y="5310188"/>
          <p14:tracePt t="16757" x="5159375" y="5319713"/>
          <p14:tracePt t="16760" x="5159375" y="5327650"/>
          <p14:tracePt t="16761" x="5159375" y="5335588"/>
          <p14:tracePt t="16763" x="5167313" y="5335588"/>
          <p14:tracePt t="16764" x="5167313" y="5343525"/>
          <p14:tracePt t="16765" x="5175250" y="5351463"/>
          <p14:tracePt t="16767" x="5175250" y="5359400"/>
          <p14:tracePt t="16768" x="5175250" y="5367338"/>
          <p14:tracePt t="16769" x="5183188" y="5367338"/>
          <p14:tracePt t="16771" x="5183188" y="5375275"/>
          <p14:tracePt t="16772" x="5191125" y="5383213"/>
          <p14:tracePt t="16774" x="5199063" y="5383213"/>
          <p14:tracePt t="16775" x="5199063" y="5391150"/>
          <p14:tracePt t="16776" x="5199063" y="5399088"/>
          <p14:tracePt t="16778" x="5207000" y="5407025"/>
          <p14:tracePt t="16780" x="5214938" y="5414963"/>
          <p14:tracePt t="16782" x="5214938" y="5422900"/>
          <p14:tracePt t="16784" x="5214938" y="5430838"/>
          <p14:tracePt t="16785" x="5222875" y="5438775"/>
          <p14:tracePt t="16787" x="5230813" y="5438775"/>
          <p14:tracePt t="16788" x="5230813" y="5446713"/>
          <p14:tracePt t="16790" x="5230813" y="5454650"/>
          <p14:tracePt t="16791" x="5238750" y="5454650"/>
          <p14:tracePt t="16792" x="5238750" y="5462588"/>
          <p14:tracePt t="16794" x="5246688" y="5470525"/>
          <p14:tracePt t="16798" x="5254625" y="5478463"/>
          <p14:tracePt t="16799" x="5254625" y="5486400"/>
          <p14:tracePt t="16801" x="5262563" y="5486400"/>
          <p14:tracePt t="16803" x="5262563" y="5494338"/>
          <p14:tracePt t="16805" x="5262563" y="5502275"/>
          <p14:tracePt t="16806" x="5270500" y="5502275"/>
          <p14:tracePt t="16809" x="5278438" y="5510213"/>
          <p14:tracePt t="16811" x="5278438" y="5518150"/>
          <p14:tracePt t="16815" x="5286375" y="5518150"/>
          <p14:tracePt t="16817" x="5286375" y="5526088"/>
          <p14:tracePt t="16818" x="5294313" y="5526088"/>
          <p14:tracePt t="16819" x="5294313" y="5534025"/>
          <p14:tracePt t="16825" x="5302250" y="5534025"/>
          <p14:tracePt t="16826" x="5302250" y="5541963"/>
          <p14:tracePt t="16830" x="5310188" y="5549900"/>
          <p14:tracePt t="16832" x="5318125" y="5549900"/>
          <p14:tracePt t="16834" x="5318125" y="5557838"/>
          <p14:tracePt t="16840" x="5326063" y="5557838"/>
          <p14:tracePt t="16847" x="5326063" y="5565775"/>
          <p14:tracePt t="16848" x="5334000" y="5565775"/>
          <p14:tracePt t="16854" x="5334000" y="5573713"/>
          <p14:tracePt t="16858" x="5341938" y="5573713"/>
          <p14:tracePt t="16861" x="5349875" y="5573713"/>
          <p14:tracePt t="16866" x="5349875" y="5581650"/>
          <p14:tracePt t="16867" x="5357813" y="5581650"/>
          <p14:tracePt t="16868" x="5365750" y="5581650"/>
          <p14:tracePt t="16869" x="5365750" y="5589588"/>
          <p14:tracePt t="16871" x="5373688" y="5589588"/>
          <p14:tracePt t="16873" x="5381625" y="5589588"/>
          <p14:tracePt t="16874" x="5381625" y="5597525"/>
          <p14:tracePt t="16876" x="5389563" y="5597525"/>
          <p14:tracePt t="16877" x="5397500" y="5605463"/>
          <p14:tracePt t="16880" x="5407025" y="5605463"/>
          <p14:tracePt t="16881" x="5414963" y="5605463"/>
          <p14:tracePt t="16882" x="5414963" y="5613400"/>
          <p14:tracePt t="16883" x="5422900" y="5613400"/>
          <p14:tracePt t="16885" x="5430838" y="5621338"/>
          <p14:tracePt t="16886" x="5438775" y="5621338"/>
          <p14:tracePt t="16888" x="5446713" y="5621338"/>
          <p14:tracePt t="16889" x="5454650" y="5621338"/>
          <p14:tracePt t="16890" x="5454650" y="5629275"/>
          <p14:tracePt t="16891" x="5462588" y="5629275"/>
          <p14:tracePt t="16897" x="5518150" y="5645150"/>
          <p14:tracePt t="16898" x="5518150" y="5653088"/>
          <p14:tracePt t="16899" x="5534025" y="5662613"/>
          <p14:tracePt t="16900" x="5549900" y="5662613"/>
          <p14:tracePt t="16901" x="5557838" y="5662613"/>
          <p14:tracePt t="16903" x="5565775" y="5662613"/>
          <p14:tracePt t="16904" x="5573713" y="5670550"/>
          <p14:tracePt t="16906" x="5581650" y="5670550"/>
          <p14:tracePt t="16907" x="5597525" y="5678488"/>
          <p14:tracePt t="16909" x="5605463" y="5678488"/>
          <p14:tracePt t="16910" x="5613400" y="5686425"/>
          <p14:tracePt t="16911" x="5621338" y="5686425"/>
          <p14:tracePt t="16913" x="5645150" y="5686425"/>
          <p14:tracePt t="16915" x="5653088" y="5686425"/>
          <p14:tracePt t="16916" x="5653088" y="5694363"/>
          <p14:tracePt t="16917" x="5661025" y="5694363"/>
          <p14:tracePt t="16918" x="5668963" y="5694363"/>
          <p14:tracePt t="16920" x="5676900" y="5702300"/>
          <p14:tracePt t="16921" x="5684838" y="5702300"/>
          <p14:tracePt t="16922" x="5692775" y="5702300"/>
          <p14:tracePt t="16923" x="5700713" y="5702300"/>
          <p14:tracePt t="16924" x="5708650" y="5702300"/>
          <p14:tracePt t="16926" x="5716588" y="5702300"/>
          <p14:tracePt t="16927" x="5724525" y="5702300"/>
          <p14:tracePt t="16929" x="5732463" y="5710238"/>
          <p14:tracePt t="16930" x="5740400" y="5710238"/>
          <p14:tracePt t="16933" x="5749925" y="5710238"/>
          <p14:tracePt t="16934" x="5757863" y="5718175"/>
          <p14:tracePt t="16937" x="5765800" y="5718175"/>
          <p14:tracePt t="16938" x="5773738" y="5718175"/>
          <p14:tracePt t="16940" x="5781675" y="5718175"/>
          <p14:tracePt t="16942" x="5789613" y="5718175"/>
          <p14:tracePt t="16944" x="5797550" y="5718175"/>
          <p14:tracePt t="16946" x="5805488" y="5718175"/>
          <p14:tracePt t="16949" x="5813425" y="5718175"/>
          <p14:tracePt t="16953" x="5821363" y="5726113"/>
          <p14:tracePt t="16955" x="5829300" y="5726113"/>
          <p14:tracePt t="16959" x="5837238" y="5726113"/>
          <p14:tracePt t="16960" x="5845175" y="5726113"/>
          <p14:tracePt t="16964" x="5853113" y="5726113"/>
          <p14:tracePt t="16966" x="5861050" y="5726113"/>
          <p14:tracePt t="16969" x="5868988" y="5726113"/>
          <p14:tracePt t="16970" x="5876925" y="5726113"/>
          <p14:tracePt t="16973" x="5884863" y="5726113"/>
          <p14:tracePt t="16975" x="5892800" y="5726113"/>
          <p14:tracePt t="16977" x="5900738" y="5726113"/>
          <p14:tracePt t="16979" x="5908675" y="5726113"/>
          <p14:tracePt t="16982" x="5916613" y="5726113"/>
          <p14:tracePt t="16983" x="5924550" y="5726113"/>
          <p14:tracePt t="16984" x="5932488" y="5726113"/>
          <p14:tracePt t="16987" x="5940425" y="5726113"/>
          <p14:tracePt t="16988" x="5948363" y="5726113"/>
          <p14:tracePt t="16991" x="5956300" y="5726113"/>
          <p14:tracePt t="16992" x="5964238" y="5726113"/>
          <p14:tracePt t="16995" x="5972175" y="5726113"/>
          <p14:tracePt t="16996" x="5980113" y="5726113"/>
          <p14:tracePt t="16998" x="5988050" y="5726113"/>
          <p14:tracePt t="16999" x="5995988" y="5726113"/>
          <p14:tracePt t="17002" x="6003925" y="5726113"/>
          <p14:tracePt t="17003" x="6011863" y="5726113"/>
          <p14:tracePt t="17004" x="6011863" y="5718175"/>
          <p14:tracePt t="17005" x="6019800" y="5718175"/>
          <p14:tracePt t="17006" x="6027738" y="5718175"/>
          <p14:tracePt t="17009" x="6035675" y="5710238"/>
          <p14:tracePt t="17010" x="6043613" y="5710238"/>
          <p14:tracePt t="17011" x="6051550" y="5710238"/>
          <p14:tracePt t="17013" x="6059488" y="5710238"/>
          <p14:tracePt t="17014" x="6067425" y="5710238"/>
          <p14:tracePt t="17017" x="6075363" y="5702300"/>
          <p14:tracePt t="17018" x="6083300" y="5702300"/>
          <p14:tracePt t="17020" x="6091238" y="5694363"/>
          <p14:tracePt t="17021" x="6100763" y="5694363"/>
          <p14:tracePt t="17024" x="6108700" y="5694363"/>
          <p14:tracePt t="17025" x="6116638" y="5686425"/>
          <p14:tracePt t="17027" x="6116638" y="5678488"/>
          <p14:tracePt t="17028" x="6124575" y="5678488"/>
          <p14:tracePt t="17029" x="6132513" y="5678488"/>
          <p14:tracePt t="17030" x="6132513" y="5670550"/>
          <p14:tracePt t="17032" x="6140450" y="5670550"/>
          <p14:tracePt t="17033" x="6148388" y="5670550"/>
          <p14:tracePt t="17035" x="6156325" y="5662613"/>
          <p14:tracePt t="17037" x="6164263" y="5653088"/>
          <p14:tracePt t="17039" x="6172200" y="5653088"/>
          <p14:tracePt t="17041" x="6172200" y="5645150"/>
          <p14:tracePt t="17042" x="6180138" y="5645150"/>
          <p14:tracePt t="17043" x="6188075" y="5637213"/>
          <p14:tracePt t="17046" x="6196013" y="5629275"/>
          <p14:tracePt t="17048" x="6203950" y="5621338"/>
          <p14:tracePt t="17051" x="6211888" y="5613400"/>
          <p14:tracePt t="17053" x="6219825" y="5605463"/>
          <p14:tracePt t="17055" x="6219825" y="5597525"/>
          <p14:tracePt t="17057" x="6227763" y="5589588"/>
          <p14:tracePt t="17059" x="6235700" y="5589588"/>
          <p14:tracePt t="17060" x="6235700" y="5581650"/>
          <p14:tracePt t="17061" x="6235700" y="5573713"/>
          <p14:tracePt t="17063" x="6243638" y="5565775"/>
          <p14:tracePt t="17065" x="6251575" y="5557838"/>
          <p14:tracePt t="17066" x="6251575" y="5549900"/>
          <p14:tracePt t="17069" x="6259513" y="5541963"/>
          <p14:tracePt t="17070" x="6259513" y="5534025"/>
          <p14:tracePt t="17072" x="6267450" y="5534025"/>
          <p14:tracePt t="17073" x="6267450" y="5526088"/>
          <p14:tracePt t="17074" x="6275388" y="5518150"/>
          <p14:tracePt t="17076" x="6275388" y="5510213"/>
          <p14:tracePt t="17077" x="6275388" y="5502275"/>
          <p14:tracePt t="17079" x="6283325" y="5502275"/>
          <p14:tracePt t="17081" x="6291263" y="5486400"/>
          <p14:tracePt t="17084" x="6291263" y="5478463"/>
          <p14:tracePt t="17085" x="6291263" y="5470525"/>
          <p14:tracePt t="17086" x="6299200" y="5462588"/>
          <p14:tracePt t="17087" x="6307138" y="5454650"/>
          <p14:tracePt t="17090" x="6307138" y="5446713"/>
          <p14:tracePt t="17091" x="6315075" y="5446713"/>
          <p14:tracePt t="17092" x="6315075" y="5438775"/>
          <p14:tracePt t="17093" x="6323013" y="5430838"/>
          <p14:tracePt t="17097" x="6330950" y="5414963"/>
          <p14:tracePt t="17098" x="6338888" y="5414963"/>
          <p14:tracePt t="17099" x="6338888" y="5407025"/>
          <p14:tracePt t="17100" x="6338888" y="5399088"/>
          <p14:tracePt t="17101" x="6346825" y="5399088"/>
          <p14:tracePt t="17102" x="6346825" y="5391150"/>
          <p14:tracePt t="17103" x="6354763" y="5383213"/>
          <p14:tracePt t="17105" x="6354763" y="5375275"/>
          <p14:tracePt t="17106" x="6362700" y="5375275"/>
          <p14:tracePt t="17107" x="6362700" y="5367338"/>
          <p14:tracePt t="17108" x="6370638" y="5367338"/>
          <p14:tracePt t="17109" x="6378575" y="5359400"/>
          <p14:tracePt t="17110" x="6378575" y="5351463"/>
          <p14:tracePt t="17113" x="6394450" y="5335588"/>
          <p14:tracePt t="17114" x="6394450" y="5327650"/>
          <p14:tracePt t="17116" x="6394450" y="5319713"/>
          <p14:tracePt t="17117" x="6402388" y="5310188"/>
          <p14:tracePt t="17118" x="6410325" y="5310188"/>
          <p14:tracePt t="17119" x="6410325" y="5302250"/>
          <p14:tracePt t="17120" x="6410325" y="5294313"/>
          <p14:tracePt t="17122" x="6418263" y="5286375"/>
          <p14:tracePt t="17123" x="6426200" y="5278438"/>
          <p14:tracePt t="17125" x="6426200" y="5262563"/>
          <p14:tracePt t="17126" x="6426200" y="5254625"/>
          <p14:tracePt t="17127" x="6434138" y="5254625"/>
          <p14:tracePt t="17128" x="6434138" y="5246688"/>
          <p14:tracePt t="17130" x="6442075" y="5238750"/>
          <p14:tracePt t="17131" x="6442075" y="5230813"/>
          <p14:tracePt t="17132" x="6442075" y="5222875"/>
          <p14:tracePt t="17134" x="6451600" y="5214938"/>
          <p14:tracePt t="17135" x="6451600" y="5207000"/>
          <p14:tracePt t="17136" x="6459538" y="5207000"/>
          <p14:tracePt t="17137" x="6459538" y="5199063"/>
          <p14:tracePt t="17138" x="6459538" y="5191125"/>
          <p14:tracePt t="17139" x="6459538" y="5183188"/>
          <p14:tracePt t="17141" x="6459538" y="5175250"/>
          <p14:tracePt t="17142" x="6467475" y="5167313"/>
          <p14:tracePt t="17144" x="6467475" y="5159375"/>
          <p14:tracePt t="17145" x="6475413" y="5151438"/>
          <p14:tracePt t="17147" x="6475413" y="5143500"/>
          <p14:tracePt t="17148" x="6475413" y="5135563"/>
          <p14:tracePt t="17149" x="6483350" y="5135563"/>
          <p14:tracePt t="17150" x="6483350" y="5127625"/>
          <p14:tracePt t="17151" x="6483350" y="5119688"/>
          <p14:tracePt t="17153" x="6483350" y="5111750"/>
          <p14:tracePt t="17154" x="6483350" y="5103813"/>
          <p14:tracePt t="17156" x="6483350" y="5095875"/>
          <p14:tracePt t="17157" x="6483350" y="5087938"/>
          <p14:tracePt t="17160" x="6483350" y="5080000"/>
          <p14:tracePt t="17161" x="6491288" y="5072063"/>
          <p14:tracePt t="17162" x="6491288" y="5064125"/>
          <p14:tracePt t="17165" x="6491288" y="5056188"/>
          <p14:tracePt t="17167" x="6491288" y="5048250"/>
          <p14:tracePt t="17169" x="6499225" y="5048250"/>
          <p14:tracePt t="17171" x="6499225" y="5040313"/>
          <p14:tracePt t="17172" x="6499225" y="5032375"/>
          <p14:tracePt t="17176" x="6499225" y="5024438"/>
          <p14:tracePt t="17178" x="6499225" y="5016500"/>
          <p14:tracePt t="17183" x="6499225" y="5008563"/>
          <p14:tracePt t="17186" x="6499225" y="5000625"/>
          <p14:tracePt t="17191" x="6499225" y="4992688"/>
          <p14:tracePt t="17194" x="6499225" y="4984750"/>
          <p14:tracePt t="17200" x="6499225" y="4976813"/>
          <p14:tracePt t="17202" x="6499225" y="4967288"/>
          <p14:tracePt t="17207" x="6499225" y="4959350"/>
          <p14:tracePt t="17209" x="6499225" y="4951413"/>
          <p14:tracePt t="17211" x="6499225" y="4943475"/>
          <p14:tracePt t="17216" x="6499225" y="4935538"/>
          <p14:tracePt t="17218" x="6499225" y="4927600"/>
          <p14:tracePt t="17222" x="6499225" y="4919663"/>
          <p14:tracePt t="17224" x="6499225" y="4911725"/>
          <p14:tracePt t="17228" x="6499225" y="4903788"/>
          <p14:tracePt t="17230" x="6499225" y="4895850"/>
          <p14:tracePt t="17233" x="6499225" y="4887913"/>
          <p14:tracePt t="17234" x="6491288" y="4887913"/>
          <p14:tracePt t="17235" x="6491288" y="4879975"/>
          <p14:tracePt t="17238" x="6491288" y="4872038"/>
          <p14:tracePt t="17240" x="6491288" y="4864100"/>
          <p14:tracePt t="17242" x="6483350" y="4864100"/>
          <p14:tracePt t="17243" x="6483350" y="4856163"/>
          <p14:tracePt t="17244" x="6483350" y="4848225"/>
          <p14:tracePt t="17246" x="6475413" y="4840288"/>
          <p14:tracePt t="17248" x="6467475" y="4840288"/>
          <p14:tracePt t="17249" x="6467475" y="4832350"/>
          <p14:tracePt t="17250" x="6467475" y="4824413"/>
          <p14:tracePt t="17253" x="6467475" y="4816475"/>
          <p14:tracePt t="17254" x="6459538" y="4808538"/>
          <p14:tracePt t="17256" x="6451600" y="4808538"/>
          <p14:tracePt t="17257" x="6451600" y="4800600"/>
          <p14:tracePt t="17258" x="6451600" y="4792663"/>
          <p14:tracePt t="17261" x="6442075" y="4784725"/>
          <p14:tracePt t="17263" x="6434138" y="4776788"/>
          <p14:tracePt t="17265" x="6434138" y="4768850"/>
          <p14:tracePt t="17266" x="6434138" y="4760913"/>
          <p14:tracePt t="17267" x="6426200" y="4760913"/>
          <p14:tracePt t="17268" x="6426200" y="4752975"/>
          <p14:tracePt t="17269" x="6418263" y="4752975"/>
          <p14:tracePt t="17270" x="6418263" y="4745038"/>
          <p14:tracePt t="17272" x="6418263" y="4737100"/>
          <p14:tracePt t="17273" x="6410325" y="4729163"/>
          <p14:tracePt t="17275" x="6402388" y="4721225"/>
          <p14:tracePt t="17277" x="6402388" y="4713288"/>
          <p14:tracePt t="17280" x="6394450" y="4705350"/>
          <p14:tracePt t="17281" x="6394450" y="4697413"/>
          <p14:tracePt t="17282" x="6386513" y="4697413"/>
          <p14:tracePt t="17283" x="6386513" y="4689475"/>
          <p14:tracePt t="17285" x="6386513" y="4681538"/>
          <p14:tracePt t="17286" x="6378575" y="4681538"/>
          <p14:tracePt t="17287" x="6378575" y="4673600"/>
          <p14:tracePt t="17289" x="6370638" y="4673600"/>
          <p14:tracePt t="17290" x="6370638" y="4665663"/>
          <p14:tracePt t="17291" x="6370638" y="4657725"/>
          <p14:tracePt t="17294" x="6362700" y="4649788"/>
          <p14:tracePt t="17296" x="6362700" y="4641850"/>
          <p14:tracePt t="17297" x="6354763" y="4641850"/>
          <p14:tracePt t="17299" x="6346825" y="4633913"/>
          <p14:tracePt t="17300" x="6346825" y="4624388"/>
          <p14:tracePt t="17302" x="6346825" y="4616450"/>
          <p14:tracePt t="17304" x="6338888" y="4616450"/>
          <p14:tracePt t="17306" x="6338888" y="4608513"/>
          <p14:tracePt t="17307" x="6330950" y="4600575"/>
          <p14:tracePt t="17311" x="6330950" y="4592638"/>
          <p14:tracePt t="17313" x="6323013" y="4584700"/>
          <p14:tracePt t="17315" x="6315075" y="4584700"/>
          <p14:tracePt t="17317" x="6315075" y="4576763"/>
          <p14:tracePt t="17319" x="6315075" y="4568825"/>
          <p14:tracePt t="17320" x="6307138" y="4568825"/>
          <p14:tracePt t="17322" x="6299200" y="4560888"/>
          <p14:tracePt t="17324" x="6299200" y="4552950"/>
          <p14:tracePt t="17327" x="6291263" y="4552950"/>
          <p14:tracePt t="17328" x="6291263" y="4545013"/>
          <p14:tracePt t="17330" x="6283325" y="4537075"/>
          <p14:tracePt t="17334" x="6283325" y="4529138"/>
          <p14:tracePt t="17335" x="6275388" y="4529138"/>
          <p14:tracePt t="17336" x="6275388" y="4521200"/>
          <p14:tracePt t="17337" x="6267450" y="4521200"/>
          <p14:tracePt t="17340" x="6267450" y="4513263"/>
          <p14:tracePt t="17342" x="6259513" y="4505325"/>
          <p14:tracePt t="17344" x="6251575" y="4497388"/>
          <p14:tracePt t="17348" x="6243638" y="4489450"/>
          <p14:tracePt t="17350" x="6235700" y="4481513"/>
          <p14:tracePt t="17352" x="6227763" y="4481513"/>
          <p14:tracePt t="17354" x="6227763" y="4473575"/>
          <p14:tracePt t="17355" x="6219825" y="4473575"/>
          <p14:tracePt t="17356" x="6219825" y="4465638"/>
          <p14:tracePt t="17357" x="6211888" y="4465638"/>
          <p14:tracePt t="17360" x="6203950" y="4457700"/>
          <p14:tracePt t="17363" x="6196013" y="4449763"/>
          <p14:tracePt t="17364" x="6188075" y="4449763"/>
          <p14:tracePt t="17366" x="6180138" y="4441825"/>
          <p14:tracePt t="17368" x="6180138" y="4433888"/>
          <p14:tracePt t="17369" x="6164263" y="4433888"/>
          <p14:tracePt t="17372" x="6156325" y="4425950"/>
          <p14:tracePt t="17374" x="6148388" y="4418013"/>
          <p14:tracePt t="17376" x="6140450" y="4418013"/>
          <p14:tracePt t="17378" x="6132513" y="4410075"/>
          <p14:tracePt t="17380" x="6124575" y="4410075"/>
          <p14:tracePt t="17381" x="6116638" y="4402138"/>
          <p14:tracePt t="17382" x="6108700" y="4402138"/>
          <p14:tracePt t="17385" x="6100763" y="4394200"/>
          <p14:tracePt t="17386" x="6091238" y="4394200"/>
          <p14:tracePt t="17387" x="6091238" y="4386263"/>
          <p14:tracePt t="17388" x="6083300" y="4386263"/>
          <p14:tracePt t="17389" x="6075363" y="4378325"/>
          <p14:tracePt t="17391" x="6067425" y="4378325"/>
          <p14:tracePt t="17392" x="6059488" y="4378325"/>
          <p14:tracePt t="17394" x="6051550" y="4370388"/>
          <p14:tracePt t="17395" x="6043613" y="4370388"/>
          <p14:tracePt t="17396" x="6043613" y="4362450"/>
          <p14:tracePt t="17398" x="6027738" y="4362450"/>
          <p14:tracePt t="17400" x="6011863" y="4354513"/>
          <p14:tracePt t="17402" x="6003925" y="4354513"/>
          <p14:tracePt t="17403" x="5995988" y="4354513"/>
          <p14:tracePt t="17404" x="5988050" y="4346575"/>
          <p14:tracePt t="17406" x="5980113" y="4346575"/>
          <p14:tracePt t="17407" x="5972175" y="4346575"/>
          <p14:tracePt t="17408" x="5964238" y="4346575"/>
          <p14:tracePt t="17409" x="5956300" y="4338638"/>
          <p14:tracePt t="17410" x="5948363" y="4338638"/>
          <p14:tracePt t="17411" x="5932488" y="4330700"/>
          <p14:tracePt t="17413" x="5908675" y="4322763"/>
          <p14:tracePt t="17414" x="5900738" y="4322763"/>
          <p14:tracePt t="17415" x="5892800" y="4322763"/>
          <p14:tracePt t="17416" x="5884863" y="4314825"/>
          <p14:tracePt t="17417" x="5876925" y="4314825"/>
          <p14:tracePt t="17418" x="5861050" y="4306888"/>
          <p14:tracePt t="17419" x="5853113" y="4306888"/>
          <p14:tracePt t="17420" x="5845175" y="4298950"/>
          <p14:tracePt t="17421" x="5837238" y="4298950"/>
          <p14:tracePt t="17422" x="5829300" y="4298950"/>
          <p14:tracePt t="17423" x="5821363" y="4298950"/>
          <p14:tracePt t="17424" x="5813425" y="4291013"/>
          <p14:tracePt t="17426" x="5797550" y="4291013"/>
          <p14:tracePt t="17427" x="5789613" y="4281488"/>
          <p14:tracePt t="17429" x="5773738" y="4281488"/>
          <p14:tracePt t="17431" x="5765800" y="4273550"/>
          <p14:tracePt t="17432" x="5749925" y="4273550"/>
          <p14:tracePt t="17434" x="5740400" y="4265613"/>
          <p14:tracePt t="17435" x="5732463" y="4265613"/>
          <p14:tracePt t="17436" x="5724525" y="4265613"/>
          <p14:tracePt t="17437" x="5716588" y="4265613"/>
          <p14:tracePt t="17439" x="5700713" y="4265613"/>
          <p14:tracePt t="17440" x="5692775" y="4257675"/>
          <p14:tracePt t="17442" x="5684838" y="4257675"/>
          <p14:tracePt t="17443" x="5676900" y="4249738"/>
          <p14:tracePt t="17444" x="5668963" y="4249738"/>
          <p14:tracePt t="17445" x="5661025" y="4249738"/>
          <p14:tracePt t="17447" x="5645150" y="4241800"/>
          <p14:tracePt t="17448" x="5637213" y="4241800"/>
          <p14:tracePt t="17450" x="5629275" y="4241800"/>
          <p14:tracePt t="17451" x="5621338" y="4241800"/>
          <p14:tracePt t="17453" x="5605463" y="4241800"/>
          <p14:tracePt t="17455" x="5597525" y="4241800"/>
          <p14:tracePt t="17456" x="5589588" y="4233863"/>
          <p14:tracePt t="17457" x="5581650" y="4233863"/>
          <p14:tracePt t="17459" x="5565775" y="4233863"/>
          <p14:tracePt t="17461" x="5557838" y="4233863"/>
          <p14:tracePt t="17463" x="5549900" y="4233863"/>
          <p14:tracePt t="17464" x="5541963" y="4233863"/>
          <p14:tracePt t="17465" x="5534025" y="4233863"/>
          <p14:tracePt t="17466" x="5534025" y="4225925"/>
          <p14:tracePt t="17467" x="5526088" y="4225925"/>
          <p14:tracePt t="17468" x="5518150" y="4225925"/>
          <p14:tracePt t="17471" x="5510213" y="4225925"/>
          <p14:tracePt t="17472" x="5502275" y="4225925"/>
          <p14:tracePt t="17475" x="5494338" y="4225925"/>
          <p14:tracePt t="17479" x="5486400" y="4225925"/>
          <p14:tracePt t="17481" x="5478463" y="4225925"/>
          <p14:tracePt t="17486" x="5470525" y="4225925"/>
          <p14:tracePt t="17489" x="5462588" y="4225925"/>
          <p14:tracePt t="17498" x="5454650" y="4225925"/>
          <p14:tracePt t="17503" x="5446713" y="4225925"/>
          <p14:tracePt t="17512" x="5438775" y="4225925"/>
          <p14:tracePt t="17513" x="5438775" y="4233863"/>
          <p14:tracePt t="17516" x="5430838" y="4233863"/>
          <p14:tracePt t="17517" x="5430838" y="4241800"/>
          <p14:tracePt t="17518" x="5422900" y="4241800"/>
          <p14:tracePt t="17519" x="5422900" y="4249738"/>
          <p14:tracePt t="17521" x="5414963" y="4249738"/>
          <p14:tracePt t="17523" x="5414963" y="4257675"/>
          <p14:tracePt t="17525" x="5407025" y="4265613"/>
          <p14:tracePt t="17527" x="5397500" y="4265613"/>
          <p14:tracePt t="17528" x="5389563" y="4273550"/>
          <p14:tracePt t="17529" x="5389563" y="4291013"/>
          <p14:tracePt t="17532" x="5381625" y="4291013"/>
          <p14:tracePt t="17533" x="5373688" y="4306888"/>
          <p14:tracePt t="17535" x="5365750" y="4322763"/>
          <p14:tracePt t="17536" x="5357813" y="4330700"/>
          <p14:tracePt t="17538" x="5349875" y="4338638"/>
          <p14:tracePt t="17539" x="5341938" y="4346575"/>
          <p14:tracePt t="17540" x="5334000" y="4354513"/>
          <p14:tracePt t="17541" x="5334000" y="4362450"/>
          <p14:tracePt t="17542" x="5326063" y="4370388"/>
          <p14:tracePt t="17543" x="5318125" y="4378325"/>
          <p14:tracePt t="17544" x="5318125" y="4386263"/>
          <p14:tracePt t="17545" x="5310188" y="4394200"/>
          <p14:tracePt t="17546" x="5302250" y="4402138"/>
          <p14:tracePt t="17548" x="5294313" y="4418013"/>
          <p14:tracePt t="17549" x="5286375" y="4425950"/>
          <p14:tracePt t="17550" x="5278438" y="4433888"/>
          <p14:tracePt t="17551" x="5278438" y="4441825"/>
          <p14:tracePt t="17552" x="5270500" y="4449763"/>
          <p14:tracePt t="17553" x="5262563" y="4457700"/>
          <p14:tracePt t="17554" x="5254625" y="4473575"/>
          <p14:tracePt t="17555" x="5246688" y="4481513"/>
          <p14:tracePt t="17556" x="5238750" y="4497388"/>
          <p14:tracePt t="17557" x="5230813" y="4505325"/>
          <p14:tracePt t="17558" x="5230813" y="4513263"/>
          <p14:tracePt t="17559" x="5222875" y="4529138"/>
          <p14:tracePt t="17560" x="5207000" y="4537075"/>
          <p14:tracePt t="17561" x="5199063" y="4552950"/>
          <p14:tracePt t="17563" x="5191125" y="4576763"/>
          <p14:tracePt t="17565" x="5167313" y="4624388"/>
          <p14:tracePt t="17566" x="5151438" y="4657725"/>
          <p14:tracePt t="17567" x="5135563" y="4673600"/>
          <p14:tracePt t="17568" x="5127625" y="4689475"/>
          <p14:tracePt t="17569" x="5119688" y="4713288"/>
          <p14:tracePt t="17570" x="5111750" y="4721225"/>
          <p14:tracePt t="17571" x="5103813" y="4745038"/>
          <p14:tracePt t="17572" x="5095875" y="4760913"/>
          <p14:tracePt t="17573" x="5087938" y="4776788"/>
          <p14:tracePt t="17574" x="5080000" y="4792663"/>
          <p14:tracePt t="17575" x="5080000" y="4808538"/>
          <p14:tracePt t="17576" x="5072063" y="4816475"/>
          <p14:tracePt t="17577" x="5064125" y="4840288"/>
          <p14:tracePt t="17578" x="5056188" y="4864100"/>
          <p14:tracePt t="17579" x="5046663" y="4872038"/>
          <p14:tracePt t="17581" x="5030788" y="4903788"/>
          <p14:tracePt t="17582" x="5030788" y="4935538"/>
          <p14:tracePt t="17583" x="5022850" y="4943475"/>
          <p14:tracePt t="17584" x="5014913" y="4959350"/>
          <p14:tracePt t="17586" x="5014913" y="4976813"/>
          <p14:tracePt t="17587" x="4999038" y="5000625"/>
          <p14:tracePt t="17588" x="4999038" y="5008563"/>
          <p14:tracePt t="17589" x="4999038" y="5024438"/>
          <p14:tracePt t="17590" x="4999038" y="5040313"/>
          <p14:tracePt t="17591" x="4991100" y="5048250"/>
          <p14:tracePt t="17593" x="4991100" y="5056188"/>
          <p14:tracePt t="17594" x="4991100" y="5064125"/>
          <p14:tracePt t="17595" x="4983163" y="5072063"/>
          <p14:tracePt t="17596" x="4983163" y="5080000"/>
          <p14:tracePt t="17598" x="4975225" y="5103813"/>
          <p14:tracePt t="17600" x="4975225" y="5111750"/>
          <p14:tracePt t="17601" x="4975225" y="5119688"/>
          <p14:tracePt t="17603" x="4975225" y="5127625"/>
          <p14:tracePt t="17604" x="4975225" y="5135563"/>
          <p14:tracePt t="17606" x="4975225" y="5151438"/>
          <p14:tracePt t="17608" x="4975225" y="5159375"/>
          <p14:tracePt t="17609" x="4975225" y="5167313"/>
          <p14:tracePt t="17610" x="4975225" y="5175250"/>
          <p14:tracePt t="17613" x="4975225" y="5191125"/>
          <p14:tracePt t="17615" x="4975225" y="5207000"/>
          <p14:tracePt t="17618" x="4975225" y="5214938"/>
          <p14:tracePt t="17619" x="4975225" y="5222875"/>
          <p14:tracePt t="17621" x="4975225" y="5230813"/>
          <p14:tracePt t="17622" x="4983163" y="5238750"/>
          <p14:tracePt t="17623" x="4983163" y="5246688"/>
          <p14:tracePt t="17626" x="4983163" y="5254625"/>
          <p14:tracePt t="17627" x="4991100" y="5262563"/>
          <p14:tracePt t="17629" x="4999038" y="5270500"/>
          <p14:tracePt t="17631" x="5006975" y="5278438"/>
          <p14:tracePt t="17633" x="5006975" y="5286375"/>
          <p14:tracePt t="17635" x="5014913" y="5294313"/>
          <p14:tracePt t="17636" x="5022850" y="5294313"/>
          <p14:tracePt t="17638" x="5022850" y="5302250"/>
          <p14:tracePt t="17639" x="5030788" y="5310188"/>
          <p14:tracePt t="17641" x="5038725" y="5310188"/>
          <p14:tracePt t="17643" x="5038725" y="5319713"/>
          <p14:tracePt t="17644" x="5046663" y="5319713"/>
          <p14:tracePt t="17645" x="5046663" y="5327650"/>
          <p14:tracePt t="17647" x="5056188" y="5327650"/>
          <p14:tracePt t="17649" x="5064125" y="5327650"/>
          <p14:tracePt t="17650" x="5064125" y="5335588"/>
          <p14:tracePt t="17651" x="5072063" y="5335588"/>
          <p14:tracePt t="17656" x="5080000" y="5335588"/>
          <p14:tracePt t="17658" x="5087938" y="5335588"/>
          <p14:tracePt t="17663" x="5095875" y="5343525"/>
          <p14:tracePt t="17665" x="5103813" y="5343525"/>
          <p14:tracePt t="17668" x="5111750" y="5343525"/>
          <p14:tracePt t="17675" x="5119688" y="5343525"/>
          <p14:tracePt t="17680" x="5127625" y="5343525"/>
          <p14:tracePt t="17686" x="5135563" y="5343525"/>
          <p14:tracePt t="17689" x="5143500" y="5343525"/>
          <p14:tracePt t="17695" x="5151438" y="5343525"/>
          <p14:tracePt t="17697" x="5159375" y="5343525"/>
          <p14:tracePt t="17701" x="5167313" y="5343525"/>
          <p14:tracePt t="17703" x="5175250" y="5343525"/>
          <p14:tracePt t="17706" x="5183188" y="5343525"/>
          <p14:tracePt t="17707" x="5183188" y="5351463"/>
          <p14:tracePt t="17708" x="5191125" y="5351463"/>
          <p14:tracePt t="17711" x="5199063" y="5351463"/>
          <p14:tracePt t="17713" x="5207000" y="5351463"/>
          <p14:tracePt t="17715" x="5214938" y="5351463"/>
          <p14:tracePt t="17716" x="5222875" y="5359400"/>
          <p14:tracePt t="17717" x="5230813" y="5359400"/>
          <p14:tracePt t="17720" x="5238750" y="5359400"/>
          <p14:tracePt t="17721" x="5246688" y="5359400"/>
          <p14:tracePt t="17723" x="5254625" y="5359400"/>
          <p14:tracePt t="17724" x="5262563" y="5359400"/>
          <p14:tracePt t="17726" x="5270500" y="5359400"/>
          <p14:tracePt t="17727" x="5278438" y="5367338"/>
          <p14:tracePt t="17730" x="5286375" y="5367338"/>
          <p14:tracePt t="17731" x="5294313" y="5367338"/>
          <p14:tracePt t="17733" x="5302250" y="5367338"/>
          <p14:tracePt t="17734" x="5310188" y="5367338"/>
          <p14:tracePt t="17736" x="5318125" y="5367338"/>
          <p14:tracePt t="17737" x="5326063" y="5367338"/>
          <p14:tracePt t="17738" x="5334000" y="5367338"/>
          <p14:tracePt t="17740" x="5341938" y="5367338"/>
          <p14:tracePt t="17741" x="5349875" y="5367338"/>
          <p14:tracePt t="17743" x="5357813" y="5367338"/>
          <p14:tracePt t="17744" x="5365750" y="5367338"/>
          <p14:tracePt t="17746" x="5373688" y="5367338"/>
          <p14:tracePt t="17747" x="5381625" y="5367338"/>
          <p14:tracePt t="17749" x="5389563" y="5367338"/>
          <p14:tracePt t="17750" x="5397500" y="5367338"/>
          <p14:tracePt t="17752" x="5407025" y="5367338"/>
          <p14:tracePt t="17753" x="5414963" y="5367338"/>
          <p14:tracePt t="17755" x="5422900" y="5367338"/>
          <p14:tracePt t="17756" x="5430838" y="5367338"/>
          <p14:tracePt t="17758" x="5438775" y="5367338"/>
          <p14:tracePt t="17759" x="5446713" y="5367338"/>
          <p14:tracePt t="17760" x="5454650" y="5367338"/>
          <p14:tracePt t="17762" x="5470525" y="5367338"/>
          <p14:tracePt t="17765" x="5478463" y="5367338"/>
          <p14:tracePt t="17766" x="5486400" y="5367338"/>
          <p14:tracePt t="17769" x="5494338" y="5367338"/>
          <p14:tracePt t="17771" x="5502275" y="5367338"/>
          <p14:tracePt t="17774" x="5510213" y="5367338"/>
          <p14:tracePt t="17776" x="5518150" y="5367338"/>
          <p14:tracePt t="17781" x="5526088" y="5367338"/>
          <p14:tracePt t="17787" x="5534025" y="5367338"/>
          <p14:tracePt t="17809" x="5541963" y="5367338"/>
          <p14:tracePt t="17813" x="5541963" y="5359400"/>
          <p14:tracePt t="17816" x="5541963" y="5351463"/>
          <p14:tracePt t="17819" x="5549900" y="5351463"/>
          <p14:tracePt t="17823" x="5549900" y="5343525"/>
          <p14:tracePt t="17826" x="5549900" y="5335588"/>
          <p14:tracePt t="17832" x="5549900" y="5327650"/>
          <p14:tracePt t="17835" x="5549900" y="5319713"/>
          <p14:tracePt t="17841" x="5549900" y="5310188"/>
          <p14:tracePt t="17844" x="5549900" y="5302250"/>
          <p14:tracePt t="17851" x="5549900" y="5294313"/>
          <p14:tracePt t="17853" x="5549900" y="5286375"/>
          <p14:tracePt t="17860" x="5549900" y="5278438"/>
          <p14:tracePt t="17863" x="5541963" y="5278438"/>
          <p14:tracePt t="17864" x="5541963" y="5270500"/>
          <p14:tracePt t="17876" x="5541963" y="5262563"/>
          <p14:tracePt t="17896" x="5541963" y="5254625"/>
          <p14:tracePt t="17902" x="5534025" y="5254625"/>
          <p14:tracePt t="18154" x="5541963" y="5246688"/>
          <p14:tracePt t="18156" x="5549900" y="5246688"/>
          <p14:tracePt t="18159" x="5557838" y="5246688"/>
          <p14:tracePt t="18160" x="5565775" y="5246688"/>
          <p14:tracePt t="18161" x="5573713" y="5246688"/>
          <p14:tracePt t="18163" x="5581650" y="5246688"/>
          <p14:tracePt t="18164" x="5589588" y="5246688"/>
          <p14:tracePt t="18166" x="5597525" y="5246688"/>
          <p14:tracePt t="18167" x="5605463" y="5246688"/>
          <p14:tracePt t="18169" x="5613400" y="5246688"/>
          <p14:tracePt t="18170" x="5621338" y="5246688"/>
          <p14:tracePt t="18171" x="5629275" y="5246688"/>
          <p14:tracePt t="18172" x="5637213" y="5246688"/>
          <p14:tracePt t="18174" x="5645150" y="5246688"/>
          <p14:tracePt t="18175" x="5661025" y="5246688"/>
          <p14:tracePt t="18176" x="5668963" y="5246688"/>
          <p14:tracePt t="18177" x="5684838" y="5246688"/>
          <p14:tracePt t="18178" x="5692775" y="5246688"/>
          <p14:tracePt t="18180" x="5716588" y="5246688"/>
          <p14:tracePt t="18180" x="5732463" y="5246688"/>
          <p14:tracePt t="18181" x="5740400" y="5246688"/>
          <p14:tracePt t="18183" x="5749925" y="5246688"/>
          <p14:tracePt t="18184" x="5765800" y="5246688"/>
          <p14:tracePt t="18185" x="5773738" y="5246688"/>
          <p14:tracePt t="18186" x="5781675" y="5246688"/>
          <p14:tracePt t="18187" x="5789613" y="5246688"/>
          <p14:tracePt t="18188" x="5805488" y="5246688"/>
          <p14:tracePt t="18189" x="5813425" y="5246688"/>
          <p14:tracePt t="18190" x="5821363" y="5246688"/>
          <p14:tracePt t="18191" x="5829300" y="5246688"/>
          <p14:tracePt t="18192" x="5837238" y="5246688"/>
          <p14:tracePt t="18193" x="5853113" y="5254625"/>
          <p14:tracePt t="18194" x="5861050" y="5254625"/>
          <p14:tracePt t="18195" x="5868988" y="5254625"/>
          <p14:tracePt t="18196" x="5892800" y="5262563"/>
          <p14:tracePt t="18197" x="5908675" y="5262563"/>
          <p14:tracePt t="18199" x="5916613" y="5270500"/>
          <p14:tracePt t="18200" x="5924550" y="5270500"/>
          <p14:tracePt t="18201" x="5932488" y="5270500"/>
          <p14:tracePt t="18202" x="5948363" y="5278438"/>
          <p14:tracePt t="18203" x="5964238" y="5278438"/>
          <p14:tracePt t="18204" x="5972175" y="5278438"/>
          <p14:tracePt t="18205" x="5988050" y="5278438"/>
          <p14:tracePt t="18206" x="5995988" y="5278438"/>
          <p14:tracePt t="18207" x="6003925" y="5278438"/>
          <p14:tracePt t="18208" x="6019800" y="5286375"/>
          <p14:tracePt t="18209" x="6035675" y="5286375"/>
          <p14:tracePt t="18210" x="6043613" y="5294313"/>
          <p14:tracePt t="18211" x="6059488" y="5294313"/>
          <p14:tracePt t="18214" x="6091238" y="5302250"/>
          <p14:tracePt t="18215" x="6100763" y="5310188"/>
          <p14:tracePt t="18216" x="6124575" y="5310188"/>
          <p14:tracePt t="18218" x="6140450" y="5310188"/>
          <p14:tracePt t="18219" x="6156325" y="5310188"/>
          <p14:tracePt t="18220" x="6172200" y="5319713"/>
          <p14:tracePt t="18221" x="6188075" y="5319713"/>
          <p14:tracePt t="18222" x="6196013" y="5327650"/>
          <p14:tracePt t="18223" x="6211888" y="5327650"/>
          <p14:tracePt t="18224" x="6219825" y="5327650"/>
          <p14:tracePt t="18225" x="6227763" y="5335588"/>
          <p14:tracePt t="18226" x="6243638" y="5335588"/>
          <p14:tracePt t="18227" x="6251575" y="5343525"/>
          <p14:tracePt t="18228" x="6267450" y="5343525"/>
          <p14:tracePt t="18229" x="6275388" y="5351463"/>
          <p14:tracePt t="18231" x="6299200" y="5351463"/>
          <p14:tracePt t="18232" x="6307138" y="5351463"/>
          <p14:tracePt t="18232" x="6323013" y="5351463"/>
          <p14:tracePt t="18233" x="6323013" y="5359400"/>
          <p14:tracePt t="18234" x="6338888" y="5359400"/>
          <p14:tracePt t="18235" x="6346825" y="5367338"/>
          <p14:tracePt t="18237" x="6354763" y="5367338"/>
          <p14:tracePt t="18238" x="6362700" y="5367338"/>
          <p14:tracePt t="18239" x="6370638" y="5367338"/>
          <p14:tracePt t="18240" x="6378575" y="5367338"/>
          <p14:tracePt t="18241" x="6386513" y="5375275"/>
          <p14:tracePt t="18242" x="6394450" y="5375275"/>
          <p14:tracePt t="18243" x="6402388" y="5383213"/>
          <p14:tracePt t="18245" x="6418263" y="5383213"/>
          <p14:tracePt t="18246" x="6426200" y="5391150"/>
          <p14:tracePt t="18248" x="6434138" y="5391150"/>
          <p14:tracePt t="18249" x="6442075" y="5391150"/>
          <p14:tracePt t="18251" x="6451600" y="5391150"/>
          <p14:tracePt t="18252" x="6459538" y="5399088"/>
          <p14:tracePt t="18254" x="6467475" y="5399088"/>
          <p14:tracePt t="18255" x="6475413" y="5407025"/>
          <p14:tracePt t="18257" x="6483350" y="5407025"/>
          <p14:tracePt t="18258" x="6491288" y="5407025"/>
          <p14:tracePt t="18260" x="6499225" y="5407025"/>
          <p14:tracePt t="18261" x="6507163" y="5414963"/>
          <p14:tracePt t="18264" x="6515100" y="5414963"/>
          <p14:tracePt t="18265" x="6523038" y="5422900"/>
          <p14:tracePt t="18266" x="6530975" y="5422900"/>
          <p14:tracePt t="18272" x="6538913" y="5422900"/>
          <p14:tracePt t="18274" x="6546850" y="5422900"/>
          <p14:tracePt t="18276" x="6546850" y="5430838"/>
          <p14:tracePt t="18277" x="6554788" y="5430838"/>
          <p14:tracePt t="18280" x="6562725" y="5430838"/>
          <p14:tracePt t="18281" x="6562725" y="5438775"/>
          <p14:tracePt t="18282" x="6570663" y="5438775"/>
          <p14:tracePt t="18284" x="6578600" y="5438775"/>
          <p14:tracePt t="18288" x="6586538" y="5438775"/>
          <p14:tracePt t="18289" x="6594475" y="5438775"/>
          <p14:tracePt t="18291" x="6594475" y="5446713"/>
          <p14:tracePt t="18293" x="6602413" y="5446713"/>
          <p14:tracePt t="18294" x="6610350" y="5446713"/>
          <p14:tracePt t="18296" x="6610350" y="5454650"/>
          <p14:tracePt t="18297" x="6618288" y="5454650"/>
          <p14:tracePt t="18299" x="6626225" y="5454650"/>
          <p14:tracePt t="18302" x="6634163" y="5454650"/>
          <p14:tracePt t="18304" x="6642100" y="5454650"/>
          <p14:tracePt t="18305" x="6650038" y="5454650"/>
          <p14:tracePt t="18307" x="6650038" y="5462588"/>
          <p14:tracePt t="18308" x="6657975" y="5462588"/>
          <p14:tracePt t="18309" x="6665913" y="5462588"/>
          <p14:tracePt t="18312" x="6673850" y="5462588"/>
          <p14:tracePt t="18314" x="6681788" y="5462588"/>
          <p14:tracePt t="18315" x="6681788" y="5470525"/>
          <p14:tracePt t="18316" x="6689725" y="5470525"/>
          <p14:tracePt t="18318" x="6697663" y="5470525"/>
          <p14:tracePt t="18320" x="6705600" y="5470525"/>
          <p14:tracePt t="18321" x="6713538" y="5470525"/>
          <p14:tracePt t="18323" x="6721475" y="5470525"/>
          <p14:tracePt t="18324" x="6729413" y="5470525"/>
          <p14:tracePt t="18327" x="6737350" y="5470525"/>
          <p14:tracePt t="18328" x="6745288" y="5470525"/>
          <p14:tracePt t="18330" x="6753225" y="5478463"/>
          <p14:tracePt t="18331" x="6761163" y="5478463"/>
          <p14:tracePt t="18332" x="6769100" y="5478463"/>
          <p14:tracePt t="18334" x="6777038" y="5478463"/>
          <p14:tracePt t="18335" x="6784975" y="5478463"/>
          <p14:tracePt t="18337" x="6794500" y="5478463"/>
          <p14:tracePt t="18338" x="6802438" y="5486400"/>
          <p14:tracePt t="18339" x="6810375" y="5486400"/>
          <p14:tracePt t="18340" x="6818313" y="5486400"/>
          <p14:tracePt t="18341" x="6826250" y="5486400"/>
          <p14:tracePt t="18343" x="6834188" y="5486400"/>
          <p14:tracePt t="18344" x="6842125" y="5486400"/>
          <p14:tracePt t="18346" x="6850063" y="5494338"/>
          <p14:tracePt t="18347" x="6858000" y="5494338"/>
          <p14:tracePt t="18349" x="6865938" y="5494338"/>
          <p14:tracePt t="18350" x="6873875" y="5494338"/>
          <p14:tracePt t="18352" x="6881813" y="5494338"/>
          <p14:tracePt t="18353" x="6889750" y="5494338"/>
          <p14:tracePt t="18356" x="6897688" y="5494338"/>
          <p14:tracePt t="18357" x="6905625" y="5494338"/>
          <p14:tracePt t="18358" x="6905625" y="5502275"/>
          <p14:tracePt t="18360" x="6913563" y="5502275"/>
          <p14:tracePt t="18362" x="6921500" y="5502275"/>
          <p14:tracePt t="18369" x="6921500" y="5510213"/>
          <p14:tracePt t="18370" x="6929438" y="5510213"/>
          <p14:tracePt t="18380" x="6937375" y="5510213"/>
          <p14:tracePt t="18396" x="6945313" y="5510213"/>
          <p14:tracePt t="18442" x="6945313" y="5518150"/>
          <p14:tracePt t="18447" x="6945313" y="5526088"/>
          <p14:tracePt t="18454" x="6945313" y="5534025"/>
          <p14:tracePt t="18458" x="6945313" y="5541963"/>
          <p14:tracePt t="18463" x="6945313" y="5549900"/>
          <p14:tracePt t="18464" x="6937375" y="5549900"/>
          <p14:tracePt t="18465" x="6937375" y="5557838"/>
          <p14:tracePt t="18466" x="6929438" y="5557838"/>
          <p14:tracePt t="18468" x="6929438" y="5565775"/>
          <p14:tracePt t="18469" x="6921500" y="5565775"/>
          <p14:tracePt t="18470" x="6921500" y="5573713"/>
          <p14:tracePt t="18471" x="6913563" y="5573713"/>
          <p14:tracePt t="18474" x="6905625" y="5581650"/>
          <p14:tracePt t="18476" x="6897688" y="5581650"/>
          <p14:tracePt t="18477" x="6897688" y="5589588"/>
          <p14:tracePt t="18479" x="6881813" y="5597525"/>
          <p14:tracePt t="18483" x="6873875" y="5605463"/>
          <p14:tracePt t="18484" x="6865938" y="5605463"/>
          <p14:tracePt t="18485" x="6865938" y="5613400"/>
          <p14:tracePt t="18487" x="6858000" y="5613400"/>
          <p14:tracePt t="18488" x="6850063" y="5613400"/>
          <p14:tracePt t="18489" x="6850063" y="5621338"/>
          <p14:tracePt t="18491" x="6842125" y="5629275"/>
          <p14:tracePt t="18492" x="6834188" y="5629275"/>
          <p14:tracePt t="18494" x="6826250" y="5629275"/>
          <p14:tracePt t="18495" x="6818313" y="5637213"/>
          <p14:tracePt t="18496" x="6810375" y="5637213"/>
          <p14:tracePt t="18497" x="6802438" y="5645150"/>
          <p14:tracePt t="18499" x="6794500" y="5645150"/>
          <p14:tracePt t="18501" x="6784975" y="5653088"/>
          <p14:tracePt t="18502" x="6777038" y="5653088"/>
          <p14:tracePt t="18503" x="6777038" y="5662613"/>
          <p14:tracePt t="18504" x="6769100" y="5662613"/>
          <p14:tracePt t="18505" x="6761163" y="5662613"/>
          <p14:tracePt t="18506" x="6745288" y="5670550"/>
          <p14:tracePt t="18507" x="6729413" y="5678488"/>
          <p14:tracePt t="18509" x="6713538" y="5686425"/>
          <p14:tracePt t="18510" x="6697663" y="5694363"/>
          <p14:tracePt t="18513" x="6681788" y="5694363"/>
          <p14:tracePt t="18514" x="6673850" y="5702300"/>
          <p14:tracePt t="18515" x="6657975" y="5702300"/>
          <p14:tracePt t="18516" x="6650038" y="5710238"/>
          <p14:tracePt t="18517" x="6642100" y="5710238"/>
          <p14:tracePt t="18518" x="6634163" y="5718175"/>
          <p14:tracePt t="18519" x="6626225" y="5718175"/>
          <p14:tracePt t="18520" x="6618288" y="5718175"/>
          <p14:tracePt t="18521" x="6610350" y="5718175"/>
          <p14:tracePt t="18522" x="6602413" y="5726113"/>
          <p14:tracePt t="18523" x="6594475" y="5726113"/>
          <p14:tracePt t="18524" x="6586538" y="5726113"/>
          <p14:tracePt t="18525" x="6570663" y="5734050"/>
          <p14:tracePt t="18527" x="6554788" y="5734050"/>
          <p14:tracePt t="18530" x="6530975" y="5741988"/>
          <p14:tracePt t="18531" x="6523038" y="5741988"/>
          <p14:tracePt t="18532" x="6515100" y="5749925"/>
          <p14:tracePt t="18533" x="6507163" y="5749925"/>
          <p14:tracePt t="18534" x="6499225" y="5749925"/>
          <p14:tracePt t="18535" x="6491288" y="5757863"/>
          <p14:tracePt t="18536" x="6483350" y="5757863"/>
          <p14:tracePt t="18537" x="6475413" y="5757863"/>
          <p14:tracePt t="18538" x="6467475" y="5757863"/>
          <p14:tracePt t="18539" x="6459538" y="5757863"/>
          <p14:tracePt t="18540" x="6451600" y="5757863"/>
          <p14:tracePt t="18541" x="6434138" y="5757863"/>
          <p14:tracePt t="18542" x="6434138" y="5765800"/>
          <p14:tracePt t="18543" x="6426200" y="5765800"/>
          <p14:tracePt t="18544" x="6410325" y="5765800"/>
          <p14:tracePt t="18546" x="6402388" y="5773738"/>
          <p14:tracePt t="18547" x="6394450" y="5773738"/>
          <p14:tracePt t="18548" x="6386513" y="5773738"/>
          <p14:tracePt t="18549" x="6378575" y="5773738"/>
          <p14:tracePt t="18550" x="6370638" y="5773738"/>
          <p14:tracePt t="18551" x="6362700" y="5773738"/>
          <p14:tracePt t="18552" x="6354763" y="5773738"/>
          <p14:tracePt t="18553" x="6346825" y="5773738"/>
          <p14:tracePt t="18554" x="6330950" y="5773738"/>
          <p14:tracePt t="18555" x="6330950" y="5781675"/>
          <p14:tracePt t="18556" x="6323013" y="5781675"/>
          <p14:tracePt t="18557" x="6315075" y="5781675"/>
          <p14:tracePt t="18558" x="6307138" y="5781675"/>
          <p14:tracePt t="18559" x="6291263" y="5789613"/>
          <p14:tracePt t="18561" x="6275388" y="5789613"/>
          <p14:tracePt t="18563" x="6267450" y="5789613"/>
          <p14:tracePt t="18564" x="6259513" y="5789613"/>
          <p14:tracePt t="18565" x="6243638" y="5797550"/>
          <p14:tracePt t="18566" x="6227763" y="5797550"/>
          <p14:tracePt t="18568" x="6211888" y="5797550"/>
          <p14:tracePt t="18570" x="6196013" y="5797550"/>
          <p14:tracePt t="18571" x="6188075" y="5797550"/>
          <p14:tracePt t="18572" x="6180138" y="5797550"/>
          <p14:tracePt t="18573" x="6164263" y="5797550"/>
          <p14:tracePt t="18575" x="6148388" y="5797550"/>
          <p14:tracePt t="18577" x="6132513" y="5797550"/>
          <p14:tracePt t="18578" x="6116638" y="5797550"/>
          <p14:tracePt t="18579" x="6100763" y="5797550"/>
          <p14:tracePt t="18581" x="6091238" y="5797550"/>
          <p14:tracePt t="18581" x="6075363" y="5797550"/>
          <p14:tracePt t="18582" x="6067425" y="5797550"/>
          <p14:tracePt t="18583" x="6059488" y="5797550"/>
          <p14:tracePt t="18584" x="6051550" y="5797550"/>
          <p14:tracePt t="18586" x="6035675" y="5797550"/>
          <p14:tracePt t="18587" x="6027738" y="5797550"/>
          <p14:tracePt t="18588" x="6019800" y="5805488"/>
          <p14:tracePt t="18589" x="6003925" y="5805488"/>
          <p14:tracePt t="18590" x="5995988" y="5805488"/>
          <p14:tracePt t="18591" x="5980113" y="5805488"/>
          <p14:tracePt t="18592" x="5972175" y="5805488"/>
          <p14:tracePt t="18593" x="5956300" y="5805488"/>
          <p14:tracePt t="18595" x="5940425" y="5805488"/>
          <p14:tracePt t="18596" x="5924550" y="5805488"/>
          <p14:tracePt t="18597" x="5908675" y="5805488"/>
          <p14:tracePt t="18600" x="5892800" y="5805488"/>
          <p14:tracePt t="18601" x="5892800" y="5813425"/>
          <p14:tracePt t="18602" x="5876925" y="5813425"/>
          <p14:tracePt t="18603" x="5868988" y="5813425"/>
          <p14:tracePt t="18604" x="5861050" y="5813425"/>
          <p14:tracePt t="18605" x="5853113" y="5813425"/>
          <p14:tracePt t="18606" x="5845175" y="5813425"/>
          <p14:tracePt t="18607" x="5829300" y="5821363"/>
          <p14:tracePt t="18609" x="5813425" y="5821363"/>
          <p14:tracePt t="18611" x="5805488" y="5821363"/>
          <p14:tracePt t="18613" x="5789613" y="5821363"/>
          <p14:tracePt t="18613" x="5773738" y="5821363"/>
          <p14:tracePt t="18616" x="5765800" y="5829300"/>
          <p14:tracePt t="18617" x="5749925" y="5829300"/>
          <p14:tracePt t="18619" x="5740400" y="5829300"/>
          <p14:tracePt t="18620" x="5732463" y="5837238"/>
          <p14:tracePt t="18622" x="5724525" y="5837238"/>
          <p14:tracePt t="18623" x="5716588" y="5837238"/>
          <p14:tracePt t="18624" x="5708650" y="5837238"/>
          <p14:tracePt t="18625" x="5700713" y="5837238"/>
          <p14:tracePt t="18626" x="5692775" y="5837238"/>
          <p14:tracePt t="18627" x="5692775" y="5845175"/>
          <p14:tracePt t="18628" x="5684838" y="5845175"/>
          <p14:tracePt t="18630" x="5676900" y="5853113"/>
          <p14:tracePt t="18630" x="5668963" y="5853113"/>
          <p14:tracePt t="18631" x="5661025" y="5853113"/>
          <p14:tracePt t="18634" x="5653088" y="5853113"/>
          <p14:tracePt t="18635" x="5645150" y="5853113"/>
          <p14:tracePt t="18636" x="5645150" y="5861050"/>
          <p14:tracePt t="18637" x="5637213" y="5861050"/>
          <p14:tracePt t="18638" x="5629275" y="5861050"/>
          <p14:tracePt t="18639" x="5629275" y="5868988"/>
          <p14:tracePt t="18640" x="5621338" y="5868988"/>
          <p14:tracePt t="18641" x="5613400" y="5868988"/>
          <p14:tracePt t="18643" x="5605463" y="5868988"/>
          <p14:tracePt t="18644" x="5597525" y="5868988"/>
          <p14:tracePt t="18645" x="5597525" y="5876925"/>
          <p14:tracePt t="18647" x="5589588" y="5884863"/>
          <p14:tracePt t="18648" x="5581650" y="5884863"/>
          <p14:tracePt t="18649" x="5573713" y="5884863"/>
          <p14:tracePt t="18650" x="5573713" y="5892800"/>
          <p14:tracePt t="18651" x="5565775" y="5892800"/>
          <p14:tracePt t="18652" x="5557838" y="5892800"/>
          <p14:tracePt t="18654" x="5557838" y="5900738"/>
          <p14:tracePt t="18655" x="5549900" y="5900738"/>
          <p14:tracePt t="18656" x="5541963" y="5900738"/>
          <p14:tracePt t="18657" x="5541963" y="5908675"/>
          <p14:tracePt t="18658" x="5534025" y="5908675"/>
          <p14:tracePt t="18659" x="5526088" y="5908675"/>
          <p14:tracePt t="18661" x="5518150" y="5908675"/>
          <p14:tracePt t="18663" x="5510213" y="5916613"/>
          <p14:tracePt t="18664" x="5510213" y="5924550"/>
          <p14:tracePt t="18665" x="5494338" y="5924550"/>
          <p14:tracePt t="18667" x="5486400" y="5924550"/>
          <p14:tracePt t="18669" x="5478463" y="5932488"/>
          <p14:tracePt t="18670" x="5470525" y="5932488"/>
          <p14:tracePt t="18671" x="5470525" y="5940425"/>
          <p14:tracePt t="18673" x="5462588" y="5940425"/>
          <p14:tracePt t="18674" x="5454650" y="5940425"/>
          <p14:tracePt t="18676" x="5446713" y="5940425"/>
          <p14:tracePt t="18677" x="5446713" y="5948363"/>
          <p14:tracePt t="18678" x="5438775" y="5948363"/>
          <p14:tracePt t="18680" x="5430838" y="5956300"/>
          <p14:tracePt t="18682" x="5422900" y="5956300"/>
          <p14:tracePt t="18684" x="5414963" y="5956300"/>
          <p14:tracePt t="18686" x="5407025" y="5964238"/>
          <p14:tracePt t="18688" x="5397500" y="5964238"/>
          <p14:tracePt t="18690" x="5389563" y="5972175"/>
          <p14:tracePt t="18691" x="5381625" y="5972175"/>
          <p14:tracePt t="18694" x="5373688" y="5972175"/>
          <p14:tracePt t="18695" x="5365750" y="5972175"/>
          <p14:tracePt t="18698" x="5357813" y="5980113"/>
          <p14:tracePt t="18700" x="5349875" y="5980113"/>
          <p14:tracePt t="18702" x="5341938" y="5988050"/>
          <p14:tracePt t="18704" x="5334000" y="5988050"/>
          <p14:tracePt t="18707" x="5326063" y="5988050"/>
          <p14:tracePt t="18709" x="5318125" y="5988050"/>
          <p14:tracePt t="18713" x="5310188" y="5995988"/>
          <p14:tracePt t="18715" x="5302250" y="5995988"/>
          <p14:tracePt t="18719" x="5294313" y="5995988"/>
          <p14:tracePt t="18720" x="5294313" y="6005513"/>
          <p14:tracePt t="18722" x="5286375" y="6005513"/>
          <p14:tracePt t="18725" x="5286375" y="6013450"/>
          <p14:tracePt t="18726" x="5278438" y="6013450"/>
          <p14:tracePt t="18728" x="5270500" y="6013450"/>
          <p14:tracePt t="18731" x="5262563" y="6013450"/>
          <p14:tracePt t="18736" x="5262563" y="6021388"/>
          <p14:tracePt t="18739" x="5254625" y="6021388"/>
          <p14:tracePt t="18743" x="5246688" y="6029325"/>
          <p14:tracePt t="18761" x="5238750" y="6029325"/>
          <p14:tracePt t="18777" x="5230813" y="6029325"/>
          <p14:tracePt t="18788" x="5230813" y="6037263"/>
          <p14:tracePt t="18835" x="5222875" y="6037263"/>
          <p14:tracePt t="18839" x="5214938" y="6037263"/>
          <p14:tracePt t="18845" x="5207000" y="6037263"/>
          <p14:tracePt t="18848" x="5199063" y="6037263"/>
          <p14:tracePt t="18852" x="5191125" y="6037263"/>
          <p14:tracePt t="18855" x="5183188" y="6037263"/>
          <p14:tracePt t="18859" x="5175250" y="6037263"/>
          <p14:tracePt t="18861" x="5167313" y="6037263"/>
          <p14:tracePt t="18865" x="5159375" y="6037263"/>
          <p14:tracePt t="18867" x="5151438" y="6037263"/>
          <p14:tracePt t="18869" x="5143500" y="6037263"/>
          <p14:tracePt t="18873" x="5135563" y="6037263"/>
          <p14:tracePt t="18875" x="5127625" y="6037263"/>
          <p14:tracePt t="18879" x="5119688" y="6037263"/>
          <p14:tracePt t="18882" x="5111750" y="6037263"/>
          <p14:tracePt t="18887" x="5103813" y="6037263"/>
          <p14:tracePt t="18890" x="5095875" y="6037263"/>
          <p14:tracePt t="18907" x="5087938" y="6037263"/>
          <p14:tracePt t="18923" x="5080000" y="6037263"/>
          <p14:tracePt t="18952" x="5087938" y="6037263"/>
          <p14:tracePt t="18956" x="5095875" y="6037263"/>
          <p14:tracePt t="18958" x="5103813" y="6037263"/>
          <p14:tracePt t="18960" x="5111750" y="6029325"/>
          <p14:tracePt t="18963" x="5119688" y="6029325"/>
          <p14:tracePt t="18965" x="5127625" y="6021388"/>
          <p14:tracePt t="18966" x="5135563" y="6021388"/>
          <p14:tracePt t="18968" x="5143500" y="6021388"/>
          <p14:tracePt t="18969" x="5151438" y="6021388"/>
          <p14:tracePt t="18970" x="5159375" y="6021388"/>
          <p14:tracePt t="18972" x="5167313" y="6021388"/>
          <p14:tracePt t="18973" x="5175250" y="6021388"/>
          <p14:tracePt t="18975" x="5183188" y="6021388"/>
          <p14:tracePt t="18976" x="5191125" y="6013450"/>
          <p14:tracePt t="18978" x="5207000" y="6013450"/>
          <p14:tracePt t="18979" x="5222875" y="6005513"/>
          <p14:tracePt t="18980" x="5230813" y="6005513"/>
          <p14:tracePt t="18981" x="5238750" y="6005513"/>
          <p14:tracePt t="18982" x="5254625" y="6005513"/>
          <p14:tracePt t="18983" x="5262563" y="5995988"/>
          <p14:tracePt t="18984" x="5270500" y="5995988"/>
          <p14:tracePt t="18985" x="5278438" y="5995988"/>
          <p14:tracePt t="18988" x="5294313" y="5995988"/>
          <p14:tracePt t="18990" x="5302250" y="5995988"/>
          <p14:tracePt t="18991" x="5310188" y="5995988"/>
          <p14:tracePt t="18992" x="5318125" y="5995988"/>
          <p14:tracePt t="18993" x="5326063" y="5995988"/>
          <p14:tracePt t="18994" x="5334000" y="5988050"/>
          <p14:tracePt t="18995" x="5341938" y="5988050"/>
          <p14:tracePt t="18997" x="5357813" y="5988050"/>
          <p14:tracePt t="18997" x="5373688" y="5988050"/>
          <p14:tracePt t="18998" x="5373688" y="5980113"/>
          <p14:tracePt t="18999" x="5381625" y="5980113"/>
          <p14:tracePt t="19001" x="5397500" y="5980113"/>
          <p14:tracePt t="19003" x="5414963" y="5972175"/>
          <p14:tracePt t="19005" x="5422900" y="5972175"/>
          <p14:tracePt t="19006" x="5438775" y="5972175"/>
          <p14:tracePt t="19008" x="5454650" y="5972175"/>
          <p14:tracePt t="19010" x="5470525" y="5972175"/>
          <p14:tracePt t="19013" x="5494338" y="5972175"/>
          <p14:tracePt t="19014" x="5502275" y="5972175"/>
          <p14:tracePt t="19015" x="5510213" y="5972175"/>
          <p14:tracePt t="19016" x="5518150" y="5964238"/>
          <p14:tracePt t="19017" x="5526088" y="5964238"/>
          <p14:tracePt t="19018" x="5534025" y="5964238"/>
          <p14:tracePt t="19019" x="5541963" y="5964238"/>
          <p14:tracePt t="19020" x="5549900" y="5964238"/>
          <p14:tracePt t="19021" x="5557838" y="5956300"/>
          <p14:tracePt t="19022" x="5573713" y="5956300"/>
          <p14:tracePt t="19024" x="5581650" y="5956300"/>
          <p14:tracePt t="19026" x="5597525" y="5956300"/>
          <p14:tracePt t="19027" x="5613400" y="5956300"/>
          <p14:tracePt t="19030" x="5637213" y="5956300"/>
          <p14:tracePt t="19032" x="5645150" y="5956300"/>
          <p14:tracePt t="19033" x="5653088" y="5956300"/>
          <p14:tracePt t="19034" x="5661025" y="5948363"/>
          <p14:tracePt t="19035" x="5668963" y="5948363"/>
          <p14:tracePt t="19036" x="5676900" y="5948363"/>
          <p14:tracePt t="19037" x="5684838" y="5948363"/>
          <p14:tracePt t="19038" x="5692775" y="5940425"/>
          <p14:tracePt t="19039" x="5700713" y="5940425"/>
          <p14:tracePt t="19040" x="5708650" y="5940425"/>
          <p14:tracePt t="19042" x="5716588" y="5940425"/>
          <p14:tracePt t="19043" x="5732463" y="5932488"/>
          <p14:tracePt t="19045" x="5740400" y="5932488"/>
          <p14:tracePt t="19046" x="5749925" y="5932488"/>
          <p14:tracePt t="19047" x="5765800" y="5932488"/>
          <p14:tracePt t="19048" x="5773738" y="5932488"/>
          <p14:tracePt t="19051" x="5789613" y="5932488"/>
          <p14:tracePt t="19053" x="5797550" y="5924550"/>
          <p14:tracePt t="19054" x="5805488" y="5924550"/>
          <p14:tracePt t="19055" x="5813425" y="5924550"/>
          <p14:tracePt t="19056" x="5821363" y="5924550"/>
          <p14:tracePt t="19057" x="5829300" y="5924550"/>
          <p14:tracePt t="19058" x="5837238" y="5924550"/>
          <p14:tracePt t="19059" x="5845175" y="5916613"/>
          <p14:tracePt t="19061" x="5861050" y="5916613"/>
          <p14:tracePt t="19063" x="5868988" y="5916613"/>
          <p14:tracePt t="19064" x="5884863" y="5916613"/>
          <p14:tracePt t="19066" x="5892800" y="5916613"/>
          <p14:tracePt t="19067" x="5900738" y="5916613"/>
          <p14:tracePt t="19068" x="5908675" y="5916613"/>
          <p14:tracePt t="19069" x="5916613" y="5916613"/>
          <p14:tracePt t="19070" x="5924550" y="5916613"/>
          <p14:tracePt t="19071" x="5932488" y="5916613"/>
          <p14:tracePt t="19072" x="5948363" y="5908675"/>
          <p14:tracePt t="19074" x="5956300" y="5908675"/>
          <p14:tracePt t="19075" x="5964238" y="5908675"/>
          <p14:tracePt t="19076" x="5972175" y="5908675"/>
          <p14:tracePt t="19077" x="5980113" y="5908675"/>
          <p14:tracePt t="19078" x="5988050" y="5900738"/>
          <p14:tracePt t="19080" x="6003925" y="5900738"/>
          <p14:tracePt t="19081" x="6011863" y="5900738"/>
          <p14:tracePt t="19082" x="6019800" y="5900738"/>
          <p14:tracePt t="19083" x="6027738" y="5900738"/>
          <p14:tracePt t="19084" x="6043613" y="5900738"/>
          <p14:tracePt t="19086" x="6051550" y="5900738"/>
          <p14:tracePt t="19087" x="6067425" y="5900738"/>
          <p14:tracePt t="19088" x="6067425" y="5892800"/>
          <p14:tracePt t="19089" x="6083300" y="5892800"/>
          <p14:tracePt t="19091" x="6100763" y="5892800"/>
          <p14:tracePt t="19094" x="6124575" y="5892800"/>
          <p14:tracePt t="19095" x="6132513" y="5892800"/>
          <p14:tracePt t="19097" x="6148388" y="5892800"/>
          <p14:tracePt t="19098" x="6156325" y="5892800"/>
          <p14:tracePt t="19099" x="6172200" y="5892800"/>
          <p14:tracePt t="19101" x="6180138" y="5892800"/>
          <p14:tracePt t="19102" x="6188075" y="5892800"/>
          <p14:tracePt t="19103" x="6196013" y="5892800"/>
          <p14:tracePt t="19104" x="6203950" y="5884863"/>
          <p14:tracePt t="19106" x="6211888" y="5884863"/>
          <p14:tracePt t="19107" x="6227763" y="5884863"/>
          <p14:tracePt t="19109" x="6235700" y="5884863"/>
          <p14:tracePt t="19110" x="6243638" y="5884863"/>
          <p14:tracePt t="19113" x="6259513" y="5884863"/>
          <p14:tracePt t="19115" x="6267450" y="5884863"/>
          <p14:tracePt t="19116" x="6275388" y="5884863"/>
          <p14:tracePt t="19119" x="6283325" y="5884863"/>
          <p14:tracePt t="19120" x="6291263" y="5884863"/>
          <p14:tracePt t="19124" x="6299200" y="5884863"/>
          <p14:tracePt t="19126" x="6307138" y="5884863"/>
          <p14:tracePt t="19129" x="6307138" y="5876925"/>
          <p14:tracePt t="19131" x="6315075" y="5876925"/>
          <p14:tracePt t="19133" x="6323013" y="5876925"/>
          <p14:tracePt t="19138" x="6330950" y="5876925"/>
          <p14:tracePt t="19140" x="6338888" y="5876925"/>
          <p14:tracePt t="19142" x="6346825" y="5876925"/>
          <p14:tracePt t="19147" x="6354763" y="5876925"/>
          <p14:tracePt t="19150" x="6362700" y="5876925"/>
          <p14:tracePt t="19156" x="6370638" y="5876925"/>
          <p14:tracePt t="19159" x="6378575" y="5876925"/>
          <p14:tracePt t="19165" x="6386513" y="5876925"/>
          <p14:tracePt t="19166" x="6386513" y="5868988"/>
          <p14:tracePt t="19167" x="6394450" y="5868988"/>
          <p14:tracePt t="19172" x="6402388" y="5868988"/>
          <p14:tracePt t="19174" x="6410325" y="5868988"/>
          <p14:tracePt t="19177" x="6418263" y="5861050"/>
          <p14:tracePt t="19179" x="6426200" y="5861050"/>
          <p14:tracePt t="19182" x="6434138" y="5861050"/>
          <p14:tracePt t="19184" x="6442075" y="5861050"/>
          <p14:tracePt t="19185" x="6451600" y="5853113"/>
          <p14:tracePt t="19188" x="6459538" y="5853113"/>
          <p14:tracePt t="19190" x="6467475" y="5853113"/>
          <p14:tracePt t="19192" x="6475413" y="5853113"/>
          <p14:tracePt t="19194" x="6483350" y="5853113"/>
          <p14:tracePt t="19196" x="6491288" y="5853113"/>
          <p14:tracePt t="19197" x="6499225" y="5853113"/>
          <p14:tracePt t="19199" x="6507163" y="5853113"/>
          <p14:tracePt t="19200" x="6515100" y="5853113"/>
          <p14:tracePt t="19202" x="6523038" y="5845175"/>
          <p14:tracePt t="19204" x="6530975" y="5845175"/>
          <p14:tracePt t="19206" x="6546850" y="5845175"/>
          <p14:tracePt t="19207" x="6554788" y="5845175"/>
          <p14:tracePt t="19210" x="6562725" y="5845175"/>
          <p14:tracePt t="19211" x="6570663" y="5845175"/>
          <p14:tracePt t="19213" x="6578600" y="5845175"/>
          <p14:tracePt t="19214" x="6586538" y="5845175"/>
          <p14:tracePt t="19215" x="6586538" y="5837238"/>
          <p14:tracePt t="19216" x="6594475" y="5837238"/>
          <p14:tracePt t="19217" x="6602413" y="5837238"/>
          <p14:tracePt t="19219" x="6610350" y="5837238"/>
          <p14:tracePt t="19220" x="6618288" y="5837238"/>
          <p14:tracePt t="19222" x="6626225" y="5837238"/>
          <p14:tracePt t="19223" x="6634163" y="5837238"/>
          <p14:tracePt t="19225" x="6642100" y="5837238"/>
          <p14:tracePt t="19226" x="6650038" y="5837238"/>
          <p14:tracePt t="19227" x="6657975" y="5837238"/>
          <p14:tracePt t="19230" x="6665913" y="5837238"/>
          <p14:tracePt t="19231" x="6673850" y="5837238"/>
          <p14:tracePt t="19233" x="6681788" y="5837238"/>
          <p14:tracePt t="19235" x="6689725" y="5837238"/>
          <p14:tracePt t="19238" x="6697663" y="5837238"/>
          <p14:tracePt t="19239" x="6705600" y="5837238"/>
          <p14:tracePt t="19242" x="6713538" y="5837238"/>
          <p14:tracePt t="19244" x="6721475" y="5837238"/>
          <p14:tracePt t="19245" x="6721475" y="5829300"/>
          <p14:tracePt t="19248" x="6729413" y="5829300"/>
          <p14:tracePt t="19250" x="6737350" y="5829300"/>
          <p14:tracePt t="19260" x="6745288" y="5829300"/>
          <p14:tracePt t="19264" x="6753225" y="5821363"/>
          <p14:tracePt t="19272" x="6761163" y="5821363"/>
          <p14:tracePt t="19277" x="6769100" y="5821363"/>
          <p14:tracePt t="19281" x="6777038" y="5821363"/>
          <p14:tracePt t="19290" x="6784975" y="5821363"/>
          <p14:tracePt t="19293" x="6794500" y="5821363"/>
          <p14:tracePt t="19296" x="6794500" y="5813425"/>
          <p14:tracePt t="19300" x="6802438" y="5813425"/>
          <p14:tracePt t="19303" x="6810375" y="5813425"/>
          <p14:tracePt t="19307" x="6818313" y="5805488"/>
          <p14:tracePt t="19308" x="6826250" y="5805488"/>
          <p14:tracePt t="19311" x="6834188" y="5805488"/>
          <p14:tracePt t="19313" x="6842125" y="5805488"/>
          <p14:tracePt t="19316" x="6850063" y="5805488"/>
          <p14:tracePt t="19317" x="6858000" y="5805488"/>
          <p14:tracePt t="19319" x="6858000" y="5797550"/>
          <p14:tracePt t="19321" x="6865938" y="5797550"/>
          <p14:tracePt t="19322" x="6873875" y="5797550"/>
          <p14:tracePt t="19324" x="6881813" y="5797550"/>
          <p14:tracePt t="19327" x="6889750" y="5789613"/>
          <p14:tracePt t="19330" x="6897688" y="5789613"/>
          <p14:tracePt t="19332" x="6905625" y="5789613"/>
          <p14:tracePt t="19333" x="6913563" y="5789613"/>
          <p14:tracePt t="19336" x="6921500" y="5789613"/>
          <p14:tracePt t="19338" x="6929438" y="5789613"/>
          <p14:tracePt t="19341" x="6937375" y="5781675"/>
          <p14:tracePt t="19342" x="6945313" y="5781675"/>
          <p14:tracePt t="19345" x="6953250" y="5781675"/>
          <p14:tracePt t="19347" x="6961188" y="5781675"/>
          <p14:tracePt t="19348" x="6961188" y="5773738"/>
          <p14:tracePt t="19350" x="6969125" y="5773738"/>
          <p14:tracePt t="19351" x="6977063" y="5773738"/>
          <p14:tracePt t="19354" x="6985000" y="5773738"/>
          <p14:tracePt t="19356" x="6992938" y="5773738"/>
          <p14:tracePt t="19358" x="7000875" y="5773738"/>
          <p14:tracePt t="19361" x="7008813" y="5773738"/>
          <p14:tracePt t="19363" x="7016750" y="5773738"/>
          <p14:tracePt t="19366" x="7024688" y="5773738"/>
          <p14:tracePt t="19368" x="7032625" y="5773738"/>
          <p14:tracePt t="19370" x="7032625" y="5765800"/>
          <p14:tracePt t="19371" x="7040563" y="5765800"/>
          <p14:tracePt t="19373" x="7048500" y="5765800"/>
          <p14:tracePt t="19376" x="7056438" y="5765800"/>
          <p14:tracePt t="19378" x="7064375" y="5765800"/>
          <p14:tracePt t="19381" x="7072313" y="5765800"/>
          <p14:tracePt t="19383" x="7080250" y="5757863"/>
          <p14:tracePt t="19387" x="7088188" y="5757863"/>
          <p14:tracePt t="19389" x="7096125" y="5757863"/>
          <p14:tracePt t="19391" x="7104063" y="5757863"/>
          <p14:tracePt t="19395" x="7112000" y="5757863"/>
          <p14:tracePt t="19397" x="7119938" y="5757863"/>
          <p14:tracePt t="19401" x="7127875" y="5757863"/>
          <p14:tracePt t="19403" x="7135813" y="5757863"/>
          <p14:tracePt t="19408" x="7145338" y="5757863"/>
          <p14:tracePt t="19410" x="7153275" y="5757863"/>
          <p14:tracePt t="19412" x="7153275" y="5749925"/>
          <p14:tracePt t="19415" x="7161213" y="5749925"/>
          <p14:tracePt t="19417" x="7169150" y="5749925"/>
          <p14:tracePt t="19421" x="7177088" y="5749925"/>
          <p14:tracePt t="19423" x="7185025" y="5749925"/>
          <p14:tracePt t="19427" x="7192963" y="5749925"/>
          <p14:tracePt t="19429" x="7200900" y="5749925"/>
          <p14:tracePt t="19433" x="7208838" y="5749925"/>
          <p14:tracePt t="19434" x="7216775" y="5741988"/>
          <p14:tracePt t="19436" x="7224713" y="5741988"/>
          <p14:tracePt t="19440" x="7232650" y="5741988"/>
          <p14:tracePt t="19441" x="7240588" y="5741988"/>
          <p14:tracePt t="19442" x="7240588" y="5734050"/>
          <p14:tracePt t="19444" x="7248525" y="5734050"/>
          <p14:tracePt t="19446" x="7256463" y="5734050"/>
          <p14:tracePt t="19449" x="7264400" y="5734050"/>
          <p14:tracePt t="19451" x="7272338" y="5734050"/>
          <p14:tracePt t="19454" x="7280275" y="5726113"/>
          <p14:tracePt t="19455" x="7288213" y="5726113"/>
          <p14:tracePt t="19458" x="7296150" y="5726113"/>
          <p14:tracePt t="19460" x="7304088" y="5726113"/>
          <p14:tracePt t="19461" x="7304088" y="5718175"/>
          <p14:tracePt t="19463" x="7312025" y="5718175"/>
          <p14:tracePt t="19465" x="7319963" y="5718175"/>
          <p14:tracePt t="19468" x="7327900" y="5718175"/>
          <p14:tracePt t="19469" x="7335838" y="5718175"/>
          <p14:tracePt t="19471" x="7343775" y="5710238"/>
          <p14:tracePt t="19474" x="7351713" y="5710238"/>
          <p14:tracePt t="19476" x="7359650" y="5710238"/>
          <p14:tracePt t="19477" x="7359650" y="5702300"/>
          <p14:tracePt t="19479" x="7367588" y="5702300"/>
          <p14:tracePt t="19481" x="7375525" y="5702300"/>
          <p14:tracePt t="19484" x="7383463" y="5702300"/>
          <p14:tracePt t="19485" x="7391400" y="5702300"/>
          <p14:tracePt t="19486" x="7391400" y="5694363"/>
          <p14:tracePt t="19489" x="7399338" y="5694363"/>
          <p14:tracePt t="19490" x="7407275" y="5694363"/>
          <p14:tracePt t="19491" x="7407275" y="5686425"/>
          <p14:tracePt t="19493" x="7415213" y="5686425"/>
          <p14:tracePt t="19495" x="7423150" y="5686425"/>
          <p14:tracePt t="19498" x="7431088" y="5678488"/>
          <p14:tracePt t="19500" x="7439025" y="5678488"/>
          <p14:tracePt t="19501" x="7446963" y="5670550"/>
          <p14:tracePt t="19504" x="7454900" y="5670550"/>
          <p14:tracePt t="19506" x="7462838" y="5670550"/>
          <p14:tracePt t="19509" x="7470775" y="5662613"/>
          <p14:tracePt t="19511" x="7478713" y="5662613"/>
          <p14:tracePt t="19514" x="7486650" y="5653088"/>
          <p14:tracePt t="19516" x="7496175" y="5653088"/>
          <p14:tracePt t="19519" x="7504113" y="5653088"/>
          <p14:tracePt t="19521" x="7512050" y="5653088"/>
          <p14:tracePt t="19524" x="7519988" y="5653088"/>
          <p14:tracePt t="19525" x="7519988" y="5645150"/>
          <p14:tracePt t="19527" x="7527925" y="5645150"/>
          <p14:tracePt t="19530" x="7543800" y="5645150"/>
          <p14:tracePt t="19532" x="7543800" y="5637213"/>
          <p14:tracePt t="19533" x="7551738" y="5637213"/>
          <p14:tracePt t="19535" x="7559675" y="5637213"/>
          <p14:tracePt t="19536" x="7567613" y="5637213"/>
          <p14:tracePt t="19538" x="7567613" y="5629275"/>
          <p14:tracePt t="19539" x="7575550" y="5629275"/>
          <p14:tracePt t="19540" x="7583488" y="5629275"/>
          <p14:tracePt t="19542" x="7591425" y="5629275"/>
          <p14:tracePt t="19543" x="7599363" y="5629275"/>
          <p14:tracePt t="19546" x="7607300" y="5629275"/>
          <p14:tracePt t="19547" x="7615238" y="5629275"/>
          <p14:tracePt t="19549" x="7623175" y="5621338"/>
          <p14:tracePt t="19551" x="7631113" y="5621338"/>
          <p14:tracePt t="19553" x="7639050" y="5621338"/>
          <p14:tracePt t="19554" x="7646988" y="5621338"/>
          <p14:tracePt t="19555" x="7654925" y="5621338"/>
          <p14:tracePt t="19556" x="7654925" y="5613400"/>
          <p14:tracePt t="19557" x="7662863" y="5613400"/>
          <p14:tracePt t="19558" x="7670800" y="5613400"/>
          <p14:tracePt t="19560" x="7678738" y="5613400"/>
          <p14:tracePt t="19563" x="7686675" y="5613400"/>
          <p14:tracePt t="19564" x="7694613" y="5613400"/>
          <p14:tracePt t="19565" x="7702550" y="5613400"/>
          <p14:tracePt t="19567" x="7710488" y="5613400"/>
          <p14:tracePt t="19568" x="7718425" y="5613400"/>
          <p14:tracePt t="19571" x="7726363" y="5613400"/>
          <p14:tracePt t="19572" x="7734300" y="5613400"/>
          <p14:tracePt t="19575" x="7742238" y="5613400"/>
          <p14:tracePt t="19576" x="7750175" y="5613400"/>
          <p14:tracePt t="19577" x="7758113" y="5613400"/>
          <p14:tracePt t="19580" x="7766050" y="5613400"/>
          <p14:tracePt t="19582" x="7773988" y="5613400"/>
          <p14:tracePt t="19586" x="7781925" y="5613400"/>
          <p14:tracePt t="19588" x="7789863" y="5613400"/>
          <p14:tracePt t="19592" x="7797800" y="5613400"/>
          <p14:tracePt t="19596" x="7805738" y="5613400"/>
          <p14:tracePt t="19617" x="7813675" y="5613400"/>
          <p14:tracePt t="19629" x="7821613" y="5613400"/>
          <p14:tracePt t="19639" x="7829550" y="5613400"/>
          <p14:tracePt t="19643" x="7839075" y="5613400"/>
          <p14:tracePt t="19650" x="7847013" y="5613400"/>
          <p14:tracePt t="19653" x="7854950" y="5613400"/>
          <p14:tracePt t="19660" x="7862888" y="5613400"/>
          <p14:tracePt t="19664" x="7870825" y="5613400"/>
          <p14:tracePt t="19668" x="7878763" y="5613400"/>
          <p14:tracePt t="19673" x="7878763" y="5621338"/>
          <p14:tracePt t="19676" x="7886700" y="5621338"/>
          <p14:tracePt t="19679" x="7894638" y="5621338"/>
          <p14:tracePt t="19690" x="7902575" y="5621338"/>
          <p14:tracePt t="19696" x="7910513" y="5621338"/>
          <p14:tracePt t="19706" x="7918450" y="5621338"/>
          <p14:tracePt t="19711" x="7926388" y="5621338"/>
          <p14:tracePt t="19713" x="7926388" y="5629275"/>
          <p14:tracePt t="19722" x="7934325" y="5629275"/>
          <p14:tracePt t="19727" x="7942263" y="5629275"/>
          <p14:tracePt t="19728" x="7942263" y="5637213"/>
          <p14:tracePt t="19737" x="7950200" y="5637213"/>
          <p14:tracePt t="19742" x="7958138" y="5637213"/>
          <p14:tracePt t="19746" x="7958138" y="5645150"/>
          <p14:tracePt t="19753" x="7966075" y="5645150"/>
          <p14:tracePt t="19763" x="7974013" y="5645150"/>
          <p14:tracePt t="19795" x="7974013" y="5653088"/>
          <p14:tracePt t="20329" x="7981950" y="5653088"/>
          <p14:tracePt t="20333" x="7981950" y="5645150"/>
          <p14:tracePt t="20334" x="7989888" y="5629275"/>
          <p14:tracePt t="20338" x="7989888" y="5613400"/>
          <p14:tracePt t="20339" x="7997825" y="5605463"/>
          <p14:tracePt t="20340" x="7997825" y="5589588"/>
          <p14:tracePt t="20341" x="7997825" y="5581650"/>
          <p14:tracePt t="20342" x="7997825" y="5573713"/>
          <p14:tracePt t="20343" x="7997825" y="5565775"/>
          <p14:tracePt t="20344" x="7997825" y="5557838"/>
          <p14:tracePt t="20345" x="7997825" y="5549900"/>
          <p14:tracePt t="20346" x="7989888" y="5534025"/>
          <p14:tracePt t="20348" x="7989888" y="5526088"/>
          <p14:tracePt t="20349" x="7981950" y="5510213"/>
          <p14:tracePt t="20350" x="7981950" y="5494338"/>
          <p14:tracePt t="20351" x="7974013" y="5494338"/>
          <p14:tracePt t="20352" x="7966075" y="5478463"/>
          <p14:tracePt t="20353" x="7958138" y="5470525"/>
          <p14:tracePt t="20354" x="7958138" y="5462588"/>
          <p14:tracePt t="20355" x="7950200" y="5446713"/>
          <p14:tracePt t="20356" x="7942263" y="5438775"/>
          <p14:tracePt t="20357" x="7926388" y="5422900"/>
          <p14:tracePt t="20358" x="7918450" y="5391150"/>
          <p14:tracePt t="20359" x="7894638" y="5375275"/>
          <p14:tracePt t="20360" x="7878763" y="5359400"/>
          <p14:tracePt t="20361" x="7870825" y="5343525"/>
          <p14:tracePt t="20363" x="7839075" y="5310188"/>
          <p14:tracePt t="20364" x="7821613" y="5294313"/>
          <p14:tracePt t="20365" x="7797800" y="5262563"/>
          <p14:tracePt t="20367" x="7781925" y="5246688"/>
          <p14:tracePt t="20368" x="7758113" y="5230813"/>
          <p14:tracePt t="20368" x="7742238" y="5214938"/>
          <p14:tracePt t="20369" x="7734300" y="5207000"/>
          <p14:tracePt t="20371" x="7710488" y="5183188"/>
          <p14:tracePt t="20372" x="7694613" y="5167313"/>
          <p14:tracePt t="20373" x="7678738" y="5151438"/>
          <p14:tracePt t="20374" x="7654925" y="5135563"/>
          <p14:tracePt t="20375" x="7639050" y="5119688"/>
          <p14:tracePt t="20376" x="7615238" y="5095875"/>
          <p14:tracePt t="20377" x="7599363" y="5080000"/>
          <p14:tracePt t="20378" x="7583488" y="5072063"/>
          <p14:tracePt t="20380" x="7543800" y="5032375"/>
          <p14:tracePt t="20382" x="7504113" y="5008563"/>
          <p14:tracePt t="20384" x="7462838" y="4967288"/>
          <p14:tracePt t="20385" x="7439025" y="4951413"/>
          <p14:tracePt t="20385" x="7415213" y="4935538"/>
          <p14:tracePt t="20386" x="7399338" y="4919663"/>
          <p14:tracePt t="20387" x="7375525" y="4903788"/>
          <p14:tracePt t="20389" x="7351713" y="4887913"/>
          <p14:tracePt t="20390" x="7327900" y="4872038"/>
          <p14:tracePt t="20391" x="7319963" y="4856163"/>
          <p14:tracePt t="20392" x="7296150" y="4848225"/>
          <p14:tracePt t="20393" x="7272338" y="4832350"/>
          <p14:tracePt t="20394" x="7256463" y="4808538"/>
          <p14:tracePt t="20395" x="7240588" y="4800600"/>
          <p14:tracePt t="20396" x="7216775" y="4784725"/>
          <p14:tracePt t="20397" x="7200900" y="4776788"/>
          <p14:tracePt t="20399" x="7153275" y="4737100"/>
          <p14:tracePt t="20400" x="7112000" y="4713288"/>
          <p14:tracePt t="20401" x="7088188" y="4697413"/>
          <p14:tracePt t="20402" x="7064375" y="4689475"/>
          <p14:tracePt t="20403" x="7056438" y="4673600"/>
          <p14:tracePt t="20405" x="7032625" y="4657725"/>
          <p14:tracePt t="20406" x="7008813" y="4649788"/>
          <p14:tracePt t="20407" x="6992938" y="4633913"/>
          <p14:tracePt t="20408" x="6969125" y="4616450"/>
          <p14:tracePt t="20409" x="6953250" y="4600575"/>
          <p14:tracePt t="20410" x="6937375" y="4592638"/>
          <p14:tracePt t="20411" x="6913563" y="4584700"/>
          <p14:tracePt t="20413" x="6865938" y="4552950"/>
          <p14:tracePt t="20415" x="6826250" y="4521200"/>
          <p14:tracePt t="20416" x="6802438" y="4513263"/>
          <p14:tracePt t="20417" x="6784975" y="4497388"/>
          <p14:tracePt t="20418" x="6769100" y="4489450"/>
          <p14:tracePt t="20419" x="6745288" y="4473575"/>
          <p14:tracePt t="20420" x="6729413" y="4457700"/>
          <p14:tracePt t="20421" x="6705600" y="4449763"/>
          <p14:tracePt t="20422" x="6681788" y="4441825"/>
          <p14:tracePt t="20423" x="6665913" y="4425950"/>
          <p14:tracePt t="20424" x="6634163" y="4410075"/>
          <p14:tracePt t="20425" x="6610350" y="4394200"/>
          <p14:tracePt t="20426" x="6586538" y="4386263"/>
          <p14:tracePt t="20427" x="6570663" y="4378325"/>
          <p14:tracePt t="20428" x="6546850" y="4362450"/>
          <p14:tracePt t="20429" x="6523038" y="4354513"/>
          <p14:tracePt t="20431" x="6483350" y="4322763"/>
          <p14:tracePt t="20433" x="6442075" y="4306888"/>
          <p14:tracePt t="20434" x="6410325" y="4298950"/>
          <p14:tracePt t="20435" x="6386513" y="4281488"/>
          <p14:tracePt t="20436" x="6362700" y="4265613"/>
          <p14:tracePt t="20437" x="6338888" y="4257675"/>
          <p14:tracePt t="20438" x="6315075" y="4241800"/>
          <p14:tracePt t="20439" x="6299200" y="4233863"/>
          <p14:tracePt t="20440" x="6275388" y="4225925"/>
          <p14:tracePt t="20441" x="6243638" y="4217988"/>
          <p14:tracePt t="20442" x="6227763" y="4210050"/>
          <p14:tracePt t="20443" x="6203950" y="4202113"/>
          <p14:tracePt t="20444" x="6172200" y="4186238"/>
          <p14:tracePt t="20445" x="6148388" y="4178300"/>
          <p14:tracePt t="20447" x="6100763" y="4162425"/>
          <p14:tracePt t="20450" x="6019800" y="4146550"/>
          <p14:tracePt t="20451" x="5972175" y="4130675"/>
          <p14:tracePt t="20453" x="5940425" y="4122738"/>
          <p14:tracePt t="20453" x="5908675" y="4114800"/>
          <p14:tracePt t="20454" x="5892800" y="4106863"/>
          <p14:tracePt t="20456" x="5861050" y="4098925"/>
          <p14:tracePt t="20457" x="5829300" y="4098925"/>
          <p14:tracePt t="20458" x="5805488" y="4090988"/>
          <p14:tracePt t="20458" x="5781675" y="4083050"/>
          <p14:tracePt t="20459" x="5749925" y="4083050"/>
          <p14:tracePt t="20460" x="5716588" y="4075113"/>
          <p14:tracePt t="20463" x="5653088" y="4067175"/>
          <p14:tracePt t="20466" x="5557838" y="4059238"/>
          <p14:tracePt t="20467" x="5534025" y="4059238"/>
          <p14:tracePt t="20468" x="5502275" y="4059238"/>
          <p14:tracePt t="20468" x="5470525" y="4059238"/>
          <p14:tracePt t="20469" x="5446713" y="4059238"/>
          <p14:tracePt t="20470" x="5407025" y="4059238"/>
          <p14:tracePt t="20471" x="5373688" y="4059238"/>
          <p14:tracePt t="20472" x="5326063" y="4059238"/>
          <p14:tracePt t="20473" x="5302250" y="4059238"/>
          <p14:tracePt t="20474" x="5262563" y="4059238"/>
          <p14:tracePt t="20475" x="5230813" y="4059238"/>
          <p14:tracePt t="20476" x="5191125" y="4059238"/>
          <p14:tracePt t="20478" x="5159375" y="4059238"/>
          <p14:tracePt t="20480" x="5087938" y="4059238"/>
          <p14:tracePt t="20481" x="5046663" y="4059238"/>
          <p14:tracePt t="20482" x="5022850" y="4059238"/>
          <p14:tracePt t="20483" x="4983163" y="4059238"/>
          <p14:tracePt t="20484" x="4943475" y="4059238"/>
          <p14:tracePt t="20485" x="4911725" y="4059238"/>
          <p14:tracePt t="20486" x="4864100" y="4059238"/>
          <p14:tracePt t="20487" x="4824413" y="4059238"/>
          <p14:tracePt t="20488" x="4800600" y="4059238"/>
          <p14:tracePt t="20489" x="4760913" y="4059238"/>
          <p14:tracePt t="20490" x="4721225" y="4059238"/>
          <p14:tracePt t="20491" x="4687888" y="4059238"/>
          <p14:tracePt t="20492" x="4664075" y="4059238"/>
          <p14:tracePt t="20493" x="4624388" y="4059238"/>
          <p14:tracePt t="20494" x="4592638" y="4059238"/>
          <p14:tracePt t="20495" x="4552950" y="4059238"/>
          <p14:tracePt t="20496" x="4529138" y="4059238"/>
          <p14:tracePt t="20497" x="4489450" y="4059238"/>
          <p14:tracePt t="20498" x="4449763" y="4067175"/>
          <p14:tracePt t="20499" x="4418013" y="4067175"/>
          <p14:tracePt t="20500" x="4386263" y="4067175"/>
          <p14:tracePt t="20501" x="4362450" y="4075113"/>
          <p14:tracePt t="20502" x="4329113" y="4075113"/>
          <p14:tracePt t="20503" x="4297363" y="4083050"/>
          <p14:tracePt t="20504" x="4273550" y="4090988"/>
          <p14:tracePt t="20505" x="4241800" y="4090988"/>
          <p14:tracePt t="20506" x="4225925" y="4098925"/>
          <p14:tracePt t="20507" x="4194175" y="4098925"/>
          <p14:tracePt t="20508" x="4162425" y="4106863"/>
          <p14:tracePt t="20509" x="4138613" y="4114800"/>
          <p14:tracePt t="20510" x="4106863" y="4114800"/>
          <p14:tracePt t="20511" x="4075113" y="4122738"/>
          <p14:tracePt t="20513" x="4035425" y="4130675"/>
          <p14:tracePt t="20514" x="4002088" y="4138613"/>
          <p14:tracePt t="20515" x="3986213" y="4138613"/>
          <p14:tracePt t="20516" x="3962400" y="4146550"/>
          <p14:tracePt t="20517" x="3946525" y="4146550"/>
          <p14:tracePt t="20518" x="3922713" y="4146550"/>
          <p14:tracePt t="20519" x="3898900" y="4154488"/>
          <p14:tracePt t="20520" x="3883025" y="4162425"/>
          <p14:tracePt t="20521" x="3867150" y="4170363"/>
          <p14:tracePt t="20522" x="3851275" y="4170363"/>
          <p14:tracePt t="20523" x="3827463" y="4178300"/>
          <p14:tracePt t="20524" x="3803650" y="4186238"/>
          <p14:tracePt t="20526" x="3779838" y="4194175"/>
          <p14:tracePt t="20526" x="3756025" y="4194175"/>
          <p14:tracePt t="20527" x="3748088" y="4202113"/>
          <p14:tracePt t="20529" x="3732213" y="4202113"/>
          <p14:tracePt t="20531" x="3708400" y="4217988"/>
          <p14:tracePt t="20533" x="3684588" y="4225925"/>
          <p14:tracePt t="20534" x="3668713" y="4225925"/>
          <p14:tracePt t="20535" x="3660775" y="4233863"/>
          <p14:tracePt t="20536" x="3643313" y="4233863"/>
          <p14:tracePt t="20537" x="3635375" y="4233863"/>
          <p14:tracePt t="20538" x="3627438" y="4241800"/>
          <p14:tracePt t="20539" x="3619500" y="4241800"/>
          <p14:tracePt t="20540" x="3611563" y="4241800"/>
          <p14:tracePt t="20541" x="3611563" y="4249738"/>
          <p14:tracePt t="20543" x="3603625" y="4249738"/>
          <p14:tracePt t="20544" x="3595688" y="4249738"/>
          <p14:tracePt t="20546" x="3587750" y="4257675"/>
          <p14:tracePt t="20548" x="3579813" y="4257675"/>
          <p14:tracePt t="20549" x="3571875" y="4257675"/>
          <p14:tracePt t="20550" x="3563938" y="4257675"/>
          <p14:tracePt t="20551" x="3563938" y="4265613"/>
          <p14:tracePt t="20556" x="3556000" y="4265613"/>
          <p14:tracePt t="20560" x="3548063" y="4273550"/>
          <p14:tracePt t="20579" x="3540125" y="4273550"/>
          <p14:tracePt t="20596" x="3532188" y="4273550"/>
          <p14:tracePt t="20989" x="3532188" y="4281488"/>
          <p14:tracePt t="20991" x="3540125" y="4291013"/>
          <p14:tracePt t="20992" x="3548063" y="4291013"/>
          <p14:tracePt t="20993" x="3556000" y="4298950"/>
          <p14:tracePt t="20994" x="3571875" y="4314825"/>
          <p14:tracePt t="20995" x="3587750" y="4322763"/>
          <p14:tracePt t="20996" x="3611563" y="4338638"/>
          <p14:tracePt t="20996" x="3619500" y="4354513"/>
          <p14:tracePt t="20997" x="3643313" y="4370388"/>
          <p14:tracePt t="20998" x="3660775" y="4378325"/>
          <p14:tracePt t="21000" x="3676650" y="4394200"/>
          <p14:tracePt t="21001" x="3732213" y="4433888"/>
          <p14:tracePt t="21002" x="3756025" y="4449763"/>
          <p14:tracePt t="21003" x="3787775" y="4473575"/>
          <p14:tracePt t="21004" x="3819525" y="4497388"/>
          <p14:tracePt t="21005" x="3843338" y="4521200"/>
          <p14:tracePt t="21007" x="3883025" y="4537075"/>
          <p14:tracePt t="21008" x="3914775" y="4560888"/>
          <p14:tracePt t="21008" x="3962400" y="4592638"/>
          <p14:tracePt t="21009" x="4019550" y="4633913"/>
          <p14:tracePt t="21010" x="4067175" y="4673600"/>
          <p14:tracePt t="21013" x="4146550" y="4721225"/>
          <p14:tracePt t="21014" x="4217988" y="4776788"/>
          <p14:tracePt t="21015" x="4281488" y="4816475"/>
          <p14:tracePt t="21016" x="4313238" y="4840288"/>
          <p14:tracePt t="21018" x="4344988" y="4872038"/>
          <p14:tracePt t="21019" x="4378325" y="4895850"/>
          <p14:tracePt t="21021" x="4449763" y="4951413"/>
          <p14:tracePt t="21022" x="4481513" y="4976813"/>
          <p14:tracePt t="21022" x="4505325" y="4992688"/>
          <p14:tracePt t="21024" x="4537075" y="5008563"/>
          <p14:tracePt t="21025" x="4552950" y="5032375"/>
          <p14:tracePt t="21026" x="4576763" y="5056188"/>
          <p14:tracePt t="21026" x="4600575" y="5072063"/>
          <p14:tracePt t="21027" x="4624388" y="5095875"/>
          <p14:tracePt t="21028" x="4640263" y="5111750"/>
          <p14:tracePt t="21031" x="4679950" y="5143500"/>
          <p14:tracePt t="21032" x="4695825" y="5159375"/>
          <p14:tracePt t="21034" x="4705350" y="5175250"/>
          <p14:tracePt t="21035" x="4721225" y="5183188"/>
          <p14:tracePt t="21036" x="4721225" y="5191125"/>
          <p14:tracePt t="21037" x="4737100" y="5199063"/>
          <p14:tracePt t="21038" x="4752975" y="5214938"/>
          <p14:tracePt t="21040" x="4760913" y="5230813"/>
          <p14:tracePt t="21041" x="4776788" y="5238750"/>
          <p14:tracePt t="21042" x="4784725" y="5238750"/>
          <p14:tracePt t="21045" x="4784725" y="5246688"/>
          <p14:tracePt t="21047" x="4792663" y="5254625"/>
          <p14:tracePt t="21048" x="4800600" y="5270500"/>
          <p14:tracePt t="21051" x="4808538" y="5270500"/>
          <p14:tracePt t="21052" x="4808538" y="5278438"/>
          <p14:tracePt t="21053" x="4816475" y="5286375"/>
          <p14:tracePt t="21055" x="4816475" y="5294313"/>
          <p14:tracePt t="21058" x="4824413" y="5302250"/>
          <p14:tracePt t="21060" x="4832350" y="5310188"/>
          <p14:tracePt t="21064" x="4832350" y="5319713"/>
          <p14:tracePt t="21065" x="4840288" y="5319713"/>
          <p14:tracePt t="21067" x="4840288" y="5327650"/>
          <p14:tracePt t="21070" x="4848225" y="5327650"/>
          <p14:tracePt t="21075" x="4848225" y="5335588"/>
          <p14:tracePt t="21087" x="4856163" y="5335588"/>
          <p14:tracePt t="21088" x="4856163" y="5343525"/>
          <p14:tracePt t="21102" x="4864100" y="5343525"/>
          <p14:tracePt t="21141" x="4856163" y="5343525"/>
          <p14:tracePt t="21145" x="4848225" y="5335588"/>
          <p14:tracePt t="21147" x="4840288" y="5335588"/>
          <p14:tracePt t="21148" x="4840288" y="5327650"/>
          <p14:tracePt t="21150" x="4832350" y="5319713"/>
          <p14:tracePt t="21152" x="4824413" y="5319713"/>
          <p14:tracePt t="21153" x="4824413" y="5310188"/>
          <p14:tracePt t="21154" x="4816475" y="5302250"/>
          <p14:tracePt t="21155" x="4808538" y="5302250"/>
          <p14:tracePt t="21156" x="4808538" y="5294313"/>
          <p14:tracePt t="21157" x="4800600" y="5286375"/>
          <p14:tracePt t="21158" x="4784725" y="5278438"/>
          <p14:tracePt t="21159" x="4784725" y="5270500"/>
          <p14:tracePt t="21160" x="4776788" y="5262563"/>
          <p14:tracePt t="21161" x="4760913" y="5262563"/>
          <p14:tracePt t="21163" x="4752975" y="5246688"/>
          <p14:tracePt t="21164" x="4737100" y="5230813"/>
          <p14:tracePt t="21166" x="4721225" y="5222875"/>
          <p14:tracePt t="21166" x="4713288" y="5214938"/>
          <p14:tracePt t="21169" x="4695825" y="5207000"/>
          <p14:tracePt t="21170" x="4687888" y="5199063"/>
          <p14:tracePt t="21171" x="4679950" y="5191125"/>
          <p14:tracePt t="21172" x="4664075" y="5191125"/>
          <p14:tracePt t="21173" x="4656138" y="5175250"/>
          <p14:tracePt t="21174" x="4648200" y="5167313"/>
          <p14:tracePt t="21175" x="4640263" y="5159375"/>
          <p14:tracePt t="21176" x="4624388" y="5151438"/>
          <p14:tracePt t="21177" x="4608513" y="5143500"/>
          <p14:tracePt t="21178" x="4592638" y="5127625"/>
          <p14:tracePt t="21180" x="4545013" y="5095875"/>
          <p14:tracePt t="21181" x="4513263" y="5080000"/>
          <p14:tracePt t="21182" x="4489450" y="5064125"/>
          <p14:tracePt t="21183" x="4473575" y="5048250"/>
          <p14:tracePt t="21185" x="4465638" y="5048250"/>
          <p14:tracePt t="21185" x="4441825" y="5032375"/>
          <p14:tracePt t="21186" x="4425950" y="5024438"/>
          <p14:tracePt t="21187" x="4410075" y="5008563"/>
          <p14:tracePt t="21188" x="4386263" y="4992688"/>
          <p14:tracePt t="21189" x="4370388" y="4992688"/>
          <p14:tracePt t="21191" x="4352925" y="4976813"/>
          <p14:tracePt t="21192" x="4337050" y="4959350"/>
          <p14:tracePt t="21193" x="4313238" y="4951413"/>
          <p14:tracePt t="21194" x="4297363" y="4935538"/>
          <p14:tracePt t="21195" x="4281488" y="4927600"/>
          <p14:tracePt t="21197" x="4241800" y="4903788"/>
          <p14:tracePt t="21198" x="4225925" y="4887913"/>
          <p14:tracePt t="21199" x="4210050" y="4879975"/>
          <p14:tracePt t="21200" x="4186238" y="4864100"/>
          <p14:tracePt t="21201" x="4170363" y="4848225"/>
          <p14:tracePt t="21202" x="4146550" y="4832350"/>
          <p14:tracePt t="21203" x="4130675" y="4816475"/>
          <p14:tracePt t="21204" x="4114800" y="4800600"/>
          <p14:tracePt t="21205" x="4098925" y="4792663"/>
          <p14:tracePt t="21206" x="4075113" y="4768850"/>
          <p14:tracePt t="21207" x="4059238" y="4752975"/>
          <p14:tracePt t="21208" x="4043363" y="4745038"/>
          <p14:tracePt t="21209" x="4027488" y="4729163"/>
          <p14:tracePt t="21210" x="4002088" y="4713288"/>
          <p14:tracePt t="21211" x="3986213" y="4689475"/>
          <p14:tracePt t="21214" x="3922713" y="4641850"/>
          <p14:tracePt t="21215" x="3906838" y="4624388"/>
          <p14:tracePt t="21217" x="3867150" y="4592638"/>
          <p14:tracePt t="21219" x="3835400" y="4552950"/>
          <p14:tracePt t="21220" x="3811588" y="4537075"/>
          <p14:tracePt t="21221" x="3795713" y="4521200"/>
          <p14:tracePt t="21222" x="3771900" y="4505325"/>
          <p14:tracePt t="21223" x="3756025" y="4489450"/>
          <p14:tracePt t="21224" x="3740150" y="4465638"/>
          <p14:tracePt t="21225" x="3716338" y="4457700"/>
          <p14:tracePt t="21226" x="3692525" y="4433888"/>
          <p14:tracePt t="21227" x="3676650" y="4410075"/>
          <p14:tracePt t="21228" x="3660775" y="4394200"/>
          <p14:tracePt t="21229" x="3635375" y="4378325"/>
          <p14:tracePt t="21231" x="3603625" y="4338638"/>
          <p14:tracePt t="21233" x="3563938" y="4306888"/>
          <p14:tracePt t="21234" x="3548063" y="4291013"/>
          <p14:tracePt t="21235" x="3524250" y="4273550"/>
          <p14:tracePt t="21236" x="3508375" y="4249738"/>
          <p14:tracePt t="21237" x="3492500" y="4241800"/>
          <p14:tracePt t="21238" x="3460750" y="4217988"/>
          <p14:tracePt t="21239" x="3452813" y="4202113"/>
          <p14:tracePt t="21240" x="3429000" y="4178300"/>
          <p14:tracePt t="21241" x="3413125" y="4170363"/>
          <p14:tracePt t="21242" x="3397250" y="4154488"/>
          <p14:tracePt t="21243" x="3381375" y="4130675"/>
          <p14:tracePt t="21244" x="3365500" y="4114800"/>
          <p14:tracePt t="21245" x="3341688" y="4098925"/>
          <p14:tracePt t="21246" x="3333750" y="4083050"/>
          <p14:tracePt t="21248" x="3292475" y="4043363"/>
          <p14:tracePt t="21249" x="3260725" y="4011613"/>
          <p14:tracePt t="21251" x="3236913" y="3995738"/>
          <p14:tracePt t="21252" x="3221038" y="3979863"/>
          <p14:tracePt t="21253" x="3197225" y="3963988"/>
          <p14:tracePt t="21254" x="3189288" y="3948113"/>
          <p14:tracePt t="21254" x="3165475" y="3930650"/>
          <p14:tracePt t="21255" x="3149600" y="3906838"/>
          <p14:tracePt t="21256" x="3141663" y="3898900"/>
          <p14:tracePt t="21257" x="3117850" y="3883025"/>
          <p14:tracePt t="21260" x="3078163" y="3843338"/>
          <p14:tracePt t="21261" x="3070225" y="3835400"/>
          <p14:tracePt t="21263" x="3022600" y="3795713"/>
          <p14:tracePt t="21265" x="2998788" y="3763963"/>
          <p14:tracePt t="21267" x="2957513" y="3732213"/>
          <p14:tracePt t="21268" x="2949575" y="3716338"/>
          <p14:tracePt t="21269" x="2925763" y="3700463"/>
          <p14:tracePt t="21270" x="2909888" y="3676650"/>
          <p14:tracePt t="21271" x="2894013" y="3660775"/>
          <p14:tracePt t="21272" x="2878138" y="3644900"/>
          <p14:tracePt t="21273" x="2862263" y="3629025"/>
          <p14:tracePt t="21274" x="2846388" y="3605213"/>
          <p14:tracePt t="21275" x="2822575" y="3587750"/>
          <p14:tracePt t="21276" x="2806700" y="3563938"/>
          <p14:tracePt t="21277" x="2790825" y="3540125"/>
          <p14:tracePt t="21278" x="2774950" y="3524250"/>
          <p14:tracePt t="21279" x="2759075" y="3508375"/>
          <p14:tracePt t="21281" x="2727325" y="3460750"/>
          <p14:tracePt t="21282" x="2687638" y="3421063"/>
          <p14:tracePt t="21283" x="2671763" y="3397250"/>
          <p14:tracePt t="21284" x="2663825" y="3373438"/>
          <p14:tracePt t="21285" x="2640013" y="3341688"/>
          <p14:tracePt t="21287" x="2624138" y="3325813"/>
          <p14:tracePt t="21288" x="2598738" y="3294063"/>
          <p14:tracePt t="21289" x="2582863" y="3270250"/>
          <p14:tracePt t="21290" x="2566988" y="3236913"/>
          <p14:tracePt t="21291" x="2543175" y="3213100"/>
          <p14:tracePt t="21292" x="2535238" y="3197225"/>
          <p14:tracePt t="21293" x="2511425" y="3165475"/>
          <p14:tracePt t="21294" x="2495550" y="3133725"/>
          <p14:tracePt t="21295" x="2479675" y="3109913"/>
          <p14:tracePt t="21296" x="2463800" y="3078163"/>
          <p14:tracePt t="21298" x="2424113" y="3022600"/>
          <p14:tracePt t="21299" x="2368550" y="2951163"/>
          <p14:tracePt t="21300" x="2352675" y="2919413"/>
          <p14:tracePt t="21301" x="2328863" y="2886075"/>
          <p14:tracePt t="21302" x="2312988" y="2854325"/>
          <p14:tracePt t="21304" x="2289175" y="2822575"/>
          <p14:tracePt t="21305" x="2273300" y="2790825"/>
          <p14:tracePt t="21306" x="2247900" y="2759075"/>
          <p14:tracePt t="21307" x="2208213" y="2679700"/>
          <p14:tracePt t="21308" x="2192338" y="2647950"/>
          <p14:tracePt t="21309" x="2168525" y="2616200"/>
          <p14:tracePt t="21311" x="2144713" y="2584450"/>
          <p14:tracePt t="21313" x="2097088" y="2495550"/>
          <p14:tracePt t="21315" x="2049463" y="2416175"/>
          <p14:tracePt t="21316" x="2033588" y="2384425"/>
          <p14:tracePt t="21317" x="2001838" y="2352675"/>
          <p14:tracePt t="21318" x="1985963" y="2305050"/>
          <p14:tracePt t="21319" x="1962150" y="2273300"/>
          <p14:tracePt t="21320" x="1938338" y="2241550"/>
          <p14:tracePt t="21321" x="1922463" y="2192338"/>
          <p14:tracePt t="21322" x="1897063" y="2160588"/>
          <p14:tracePt t="21323" x="1881188" y="2128838"/>
          <p14:tracePt t="21324" x="1857375" y="2097088"/>
          <p14:tracePt t="21325" x="1825625" y="2057400"/>
          <p14:tracePt t="21326" x="1801813" y="2017713"/>
          <p14:tracePt t="21327" x="1785938" y="1985963"/>
          <p14:tracePt t="21328" x="1762125" y="1954213"/>
          <p14:tracePt t="21329" x="1722438" y="1906588"/>
          <p14:tracePt t="21331" x="1682750" y="1833563"/>
          <p14:tracePt t="21333" x="1666875" y="1817688"/>
          <p14:tracePt t="21334" x="1643063" y="1785938"/>
          <p14:tracePt t="21335" x="1635125" y="1762125"/>
          <p14:tracePt t="21336" x="1619250" y="1738313"/>
          <p14:tracePt t="21337" x="1595438" y="1706563"/>
          <p14:tracePt t="21338" x="1579563" y="1690688"/>
          <p14:tracePt t="21339" x="1562100" y="1666875"/>
          <p14:tracePt t="21340" x="1554163" y="1643063"/>
          <p14:tracePt t="21341" x="1530350" y="1635125"/>
          <p14:tracePt t="21342" x="1514475" y="1611313"/>
          <p14:tracePt t="21343" x="1506538" y="1595438"/>
          <p14:tracePt t="21344" x="1490663" y="1579563"/>
          <p14:tracePt t="21345" x="1482725" y="1563688"/>
          <p14:tracePt t="21347" x="1450975" y="1522413"/>
          <p14:tracePt t="21348" x="1435100" y="1514475"/>
          <p14:tracePt t="21350" x="1419225" y="1482725"/>
          <p14:tracePt t="21351" x="1403350" y="1474788"/>
          <p14:tracePt t="21352" x="1395413" y="1458913"/>
          <p14:tracePt t="21353" x="1395413" y="1443038"/>
          <p14:tracePt t="21354" x="1379538" y="1443038"/>
          <p14:tracePt t="21355" x="1371600" y="1427163"/>
          <p14:tracePt t="21356" x="1363663" y="1411288"/>
          <p14:tracePt t="21358" x="1355725" y="1395413"/>
          <p14:tracePt t="21359" x="1339850" y="1387475"/>
          <p14:tracePt t="21360" x="1331913" y="1379538"/>
          <p14:tracePt t="21361" x="1331913" y="1371600"/>
          <p14:tracePt t="21363" x="1316038" y="1347788"/>
          <p14:tracePt t="21365" x="1308100" y="1331913"/>
          <p14:tracePt t="21366" x="1300163" y="1323975"/>
          <p14:tracePt t="21367" x="1292225" y="1316038"/>
          <p14:tracePt t="21369" x="1284288" y="1308100"/>
          <p14:tracePt t="21370" x="1276350" y="1292225"/>
          <p14:tracePt t="21372" x="1268413" y="1284288"/>
          <p14:tracePt t="21373" x="1260475" y="1276350"/>
          <p14:tracePt t="21374" x="1252538" y="1268413"/>
          <p14:tracePt t="21375" x="1252538" y="1252538"/>
          <p14:tracePt t="21376" x="1244600" y="1252538"/>
          <p14:tracePt t="21377" x="1236663" y="1244600"/>
          <p14:tracePt t="21378" x="1236663" y="1236663"/>
          <p14:tracePt t="21379" x="1228725" y="1228725"/>
          <p14:tracePt t="21381" x="1211263" y="1212850"/>
          <p14:tracePt t="21383" x="1203325" y="1195388"/>
          <p14:tracePt t="21383" x="1195388" y="1187450"/>
          <p14:tracePt t="21384" x="1195388" y="1179513"/>
          <p14:tracePt t="21385" x="1179513" y="1171575"/>
          <p14:tracePt t="21386" x="1171575" y="1163638"/>
          <p14:tracePt t="21387" x="1171575" y="1147763"/>
          <p14:tracePt t="21388" x="1155700" y="1147763"/>
          <p14:tracePt t="21389" x="1147763" y="1131888"/>
          <p14:tracePt t="21390" x="1147763" y="1123950"/>
          <p14:tracePt t="21392" x="1139825" y="1116013"/>
          <p14:tracePt t="21393" x="1123950" y="1100138"/>
          <p14:tracePt t="21394" x="1116013" y="1092200"/>
          <p14:tracePt t="21395" x="1108075" y="1084263"/>
          <p14:tracePt t="21396" x="1100138" y="1076325"/>
          <p14:tracePt t="21398" x="1084263" y="1060450"/>
          <p14:tracePt t="21400" x="1060450" y="1036638"/>
          <p14:tracePt t="21401" x="1044575" y="1020763"/>
          <p14:tracePt t="21402" x="1028700" y="1004888"/>
          <p14:tracePt t="21402" x="1020763" y="996950"/>
          <p14:tracePt t="21403" x="1012825" y="989013"/>
          <p14:tracePt t="21404" x="989013" y="973138"/>
          <p14:tracePt t="21405" x="973138" y="957263"/>
          <p14:tracePt t="21407" x="965200" y="949325"/>
          <p14:tracePt t="21408" x="949325" y="933450"/>
          <p14:tracePt t="21409" x="933450" y="917575"/>
          <p14:tracePt t="21410" x="917575" y="901700"/>
          <p14:tracePt t="21411" x="901700" y="885825"/>
          <p14:tracePt t="21413" x="860425" y="852488"/>
          <p14:tracePt t="21414" x="828675" y="828675"/>
          <p14:tracePt t="21416" x="804863" y="804863"/>
          <p14:tracePt t="21417" x="796925" y="788988"/>
          <p14:tracePt t="21418" x="773113" y="773113"/>
          <p14:tracePt t="21419" x="757238" y="757238"/>
          <p14:tracePt t="21420" x="733425" y="741363"/>
          <p14:tracePt t="21421" x="717550" y="725488"/>
          <p14:tracePt t="21422" x="693738" y="701675"/>
          <p14:tracePt t="21423" x="669925" y="685800"/>
          <p14:tracePt t="21424" x="646113" y="669925"/>
          <p14:tracePt t="21425" x="638175" y="646113"/>
          <p14:tracePt t="21426" x="614363" y="630238"/>
          <p14:tracePt t="21427" x="590550" y="614363"/>
          <p14:tracePt t="21428" x="582613" y="606425"/>
          <p14:tracePt t="21429" x="558800" y="582613"/>
          <p14:tracePt t="21431" x="517525" y="558800"/>
          <p14:tracePt t="21433" x="477838" y="519113"/>
          <p14:tracePt t="21434" x="461963" y="493713"/>
          <p14:tracePt t="21435" x="446088" y="485775"/>
          <p14:tracePt t="21436" x="430213" y="461963"/>
          <p14:tracePt t="21437" x="406400" y="446088"/>
          <p14:tracePt t="21438" x="390525" y="430213"/>
          <p14:tracePt t="21438" x="382588" y="414338"/>
          <p14:tracePt t="21439" x="366713" y="398463"/>
          <p14:tracePt t="21440" x="342900" y="382588"/>
          <p14:tracePt t="21441" x="327025" y="366713"/>
          <p14:tracePt t="21443" x="319088" y="358775"/>
          <p14:tracePt t="21444" x="303213" y="342900"/>
          <p14:tracePt t="21445" x="287338" y="327025"/>
          <p14:tracePt t="21447" x="263525" y="303213"/>
          <p14:tracePt t="21448" x="231775" y="271463"/>
          <p14:tracePt t="21450" x="223838" y="263525"/>
          <p14:tracePt t="21451" x="207963" y="247650"/>
          <p14:tracePt t="21452" x="200025" y="231775"/>
          <p14:tracePt t="21453" x="192088" y="223838"/>
          <p14:tracePt t="21454" x="184150" y="215900"/>
          <p14:tracePt t="21455" x="166688" y="207963"/>
          <p14:tracePt t="21456" x="158750" y="192088"/>
          <p14:tracePt t="21458" x="142875" y="176213"/>
          <p14:tracePt t="21459" x="134938" y="166688"/>
          <p14:tracePt t="21460" x="134938" y="158750"/>
          <p14:tracePt t="21461" x="119063" y="150813"/>
          <p14:tracePt t="21464" x="103188" y="127000"/>
          <p14:tracePt t="21466" x="95250" y="119063"/>
          <p14:tracePt t="21467" x="87313" y="103188"/>
          <p14:tracePt t="21469" x="79375" y="95250"/>
          <p14:tracePt t="21470" x="71438" y="87313"/>
          <p14:tracePt t="21472" x="71438" y="79375"/>
          <p14:tracePt t="21474" x="71438" y="71438"/>
          <p14:tracePt t="21475" x="63500" y="71438"/>
          <p14:tracePt t="21476" x="63500" y="63500"/>
          <p14:tracePt t="21477" x="55563" y="55563"/>
          <p14:tracePt t="21481" x="47625" y="39688"/>
          <p14:tracePt t="21482" x="39688" y="39688"/>
          <p14:tracePt t="21483" x="39688" y="31750"/>
          <p14:tracePt t="21483" x="39688" y="23813"/>
          <p14:tracePt t="21484" x="31750" y="15875"/>
          <p14:tracePt t="21487" x="31750" y="7938"/>
          <p14:tracePt t="21488" x="23813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601200" cy="9144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1141412" y="1402190"/>
            <a:ext cx="5105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0070C0"/>
                </a:solidFill>
              </a:rPr>
              <a:t>Javascript</a:t>
            </a:r>
            <a:r>
              <a:rPr lang="en-US" sz="3200" dirty="0">
                <a:solidFill>
                  <a:srgbClr val="0070C0"/>
                </a:solidFill>
              </a:rPr>
              <a:t>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0070C0"/>
                </a:solidFill>
              </a:rPr>
              <a:t>Plotly</a:t>
            </a:r>
            <a:r>
              <a:rPr lang="en-US" sz="3200" dirty="0">
                <a:solidFill>
                  <a:srgbClr val="0070C0"/>
                </a:solidFill>
              </a:rPr>
              <a:t>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70C0"/>
                </a:solidFill>
              </a:rPr>
              <a:t>Leaflets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70C0"/>
                </a:solidFill>
              </a:rPr>
              <a:t>HTML, CSS</a:t>
            </a:r>
            <a:endParaRPr lang="en-US" sz="2800" dirty="0">
              <a:solidFill>
                <a:srgbClr val="0070C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1ABB9B4-B226-4EC0-BBC8-93CB0CED5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13249"/>
      </p:ext>
    </p:extLst>
  </p:cSld>
  <p:clrMapOvr>
    <a:masterClrMapping/>
  </p:clrMapOvr>
  <p:transition spd="slow" advTm="837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84657"/>
            <a:ext cx="9601200" cy="787949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608012" y="1524000"/>
            <a:ext cx="2971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Dashboard:</a:t>
            </a:r>
            <a:endParaRPr lang="en-US" dirty="0">
              <a:solidFill>
                <a:srgbClr val="7030A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Javascript</a:t>
            </a: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Plotly</a:t>
            </a: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Html/ CSS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Mapping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Leaflets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593FF3-1389-4962-A3D6-91803BCB1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2" y="1106381"/>
            <a:ext cx="7696200" cy="57516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8FE670-EB1E-4E92-9518-E413C0E48339}"/>
              </a:ext>
            </a:extLst>
          </p:cNvPr>
          <p:cNvSpPr txBox="1"/>
          <p:nvPr/>
        </p:nvSpPr>
        <p:spPr>
          <a:xfrm>
            <a:off x="989012" y="4499107"/>
            <a:ext cx="60927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6472796-1A5D-45BB-8DF0-0C0F30BCB6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505350"/>
      </p:ext>
    </p:extLst>
  </p:cSld>
  <p:clrMapOvr>
    <a:masterClrMapping/>
  </p:clrMapOvr>
  <p:transition spd="slow" advTm="2778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5" x="3595688" y="2527300"/>
          <p14:tracePt t="487" x="3595688" y="2535238"/>
          <p14:tracePt t="488" x="3595688" y="2543175"/>
          <p14:tracePt t="489" x="3595688" y="2551113"/>
          <p14:tracePt t="490" x="3595688" y="2559050"/>
          <p14:tracePt t="491" x="3595688" y="2566988"/>
          <p14:tracePt t="492" x="3595688" y="2584450"/>
          <p14:tracePt t="493" x="3603625" y="2608263"/>
          <p14:tracePt t="494" x="3603625" y="2616200"/>
          <p14:tracePt t="495" x="3611563" y="2632075"/>
          <p14:tracePt t="496" x="3611563" y="2640013"/>
          <p14:tracePt t="499" x="3627438" y="2703513"/>
          <p14:tracePt t="500" x="3627438" y="2727325"/>
          <p14:tracePt t="502" x="3635375" y="2767013"/>
          <p14:tracePt t="503" x="3635375" y="2782888"/>
          <p14:tracePt t="504" x="3643313" y="2806700"/>
          <p14:tracePt t="505" x="3651250" y="2838450"/>
          <p14:tracePt t="506" x="3651250" y="2854325"/>
          <p14:tracePt t="507" x="3660775" y="2878138"/>
          <p14:tracePt t="508" x="3660775" y="2901950"/>
          <p14:tracePt t="509" x="3668713" y="2927350"/>
          <p14:tracePt t="510" x="3668713" y="2951163"/>
          <p14:tracePt t="510" x="3676650" y="2967038"/>
          <p14:tracePt t="512" x="3684588" y="3014663"/>
          <p14:tracePt t="514" x="3684588" y="3030538"/>
          <p14:tracePt t="515" x="3692525" y="3054350"/>
          <p14:tracePt t="516" x="3692525" y="3070225"/>
          <p14:tracePt t="519" x="3692525" y="3133725"/>
          <p14:tracePt t="520" x="3692525" y="3149600"/>
          <p14:tracePt t="521" x="3700463" y="3181350"/>
          <p14:tracePt t="522" x="3700463" y="3197225"/>
          <p14:tracePt t="523" x="3708400" y="3213100"/>
          <p14:tracePt t="524" x="3708400" y="3228975"/>
          <p14:tracePt t="525" x="3708400" y="3244850"/>
          <p14:tracePt t="526" x="3708400" y="3262313"/>
          <p14:tracePt t="527" x="3716338" y="3270250"/>
          <p14:tracePt t="528" x="3716338" y="3286125"/>
          <p14:tracePt t="529" x="3716338" y="3294063"/>
          <p14:tracePt t="530" x="3716338" y="3309938"/>
          <p14:tracePt t="531" x="3716338" y="3317875"/>
          <p14:tracePt t="533" x="3716338" y="3333750"/>
          <p14:tracePt t="534" x="3716338" y="3341688"/>
          <p14:tracePt t="534" x="3716338" y="3349625"/>
          <p14:tracePt t="535" x="3716338" y="3365500"/>
          <p14:tracePt t="536" x="3724275" y="3365500"/>
          <p14:tracePt t="538" x="3724275" y="3381375"/>
          <p14:tracePt t="540" x="3724275" y="3389313"/>
          <p14:tracePt t="541" x="3724275" y="3397250"/>
          <p14:tracePt t="542" x="3724275" y="3405188"/>
          <p14:tracePt t="544" x="3724275" y="3413125"/>
          <p14:tracePt t="545" x="3724275" y="3429000"/>
          <p14:tracePt t="547" x="3724275" y="3436938"/>
          <p14:tracePt t="549" x="3724275" y="3444875"/>
          <p14:tracePt t="550" x="3724275" y="3460750"/>
          <p14:tracePt t="552" x="3724275" y="3468688"/>
          <p14:tracePt t="553" x="3724275" y="3476625"/>
          <p14:tracePt t="554" x="3724275" y="3484563"/>
          <p14:tracePt t="555" x="3724275" y="3492500"/>
          <p14:tracePt t="557" x="3724275" y="3500438"/>
          <p14:tracePt t="558" x="3724275" y="3508375"/>
          <p14:tracePt t="560" x="3724275" y="3516313"/>
          <p14:tracePt t="561" x="3724275" y="3524250"/>
          <p14:tracePt t="562" x="3724275" y="3532188"/>
          <p14:tracePt t="564" x="3724275" y="3540125"/>
          <p14:tracePt t="565" x="3724275" y="3548063"/>
          <p14:tracePt t="567" x="3724275" y="3563938"/>
          <p14:tracePt t="570" x="3724275" y="3571875"/>
          <p14:tracePt t="571" x="3724275" y="3579813"/>
          <p14:tracePt t="574" x="3724275" y="3587750"/>
          <p14:tracePt t="576" x="3724275" y="3595688"/>
          <p14:tracePt t="581" x="3716338" y="3595688"/>
          <p14:tracePt t="582" x="3716338" y="3605213"/>
          <p14:tracePt t="584" x="3716338" y="3613150"/>
          <p14:tracePt t="587" x="3708400" y="3613150"/>
          <p14:tracePt t="588" x="3708400" y="3621088"/>
          <p14:tracePt t="590" x="3700463" y="3621088"/>
          <p14:tracePt t="591" x="3700463" y="3629025"/>
          <p14:tracePt t="593" x="3692525" y="3629025"/>
          <p14:tracePt t="595" x="3684588" y="3629025"/>
          <p14:tracePt t="596" x="3684588" y="3636963"/>
          <p14:tracePt t="599" x="3676650" y="3644900"/>
          <p14:tracePt t="600" x="3668713" y="3644900"/>
          <p14:tracePt t="601" x="3660775" y="3644900"/>
          <p14:tracePt t="602" x="3660775" y="3652838"/>
          <p14:tracePt t="603" x="3651250" y="3652838"/>
          <p14:tracePt t="606" x="3643313" y="3652838"/>
          <p14:tracePt t="609" x="3635375" y="3652838"/>
          <p14:tracePt t="610" x="3627438" y="3660775"/>
          <p14:tracePt t="612" x="3619500" y="3660775"/>
          <p14:tracePt t="614" x="3611563" y="3668713"/>
          <p14:tracePt t="616" x="3603625" y="3668713"/>
          <p14:tracePt t="618" x="3595688" y="3668713"/>
          <p14:tracePt t="620" x="3587750" y="3668713"/>
          <p14:tracePt t="621" x="3579813" y="3668713"/>
          <p14:tracePt t="623" x="3571875" y="3668713"/>
          <p14:tracePt t="623" x="3563938" y="3676650"/>
          <p14:tracePt t="625" x="3556000" y="3676650"/>
          <p14:tracePt t="628" x="3548063" y="3676650"/>
          <p14:tracePt t="629" x="3540125" y="3684588"/>
          <p14:tracePt t="631" x="3532188" y="3684588"/>
          <p14:tracePt t="632" x="3524250" y="3684588"/>
          <p14:tracePt t="635" x="3516313" y="3684588"/>
          <p14:tracePt t="636" x="3508375" y="3684588"/>
          <p14:tracePt t="638" x="3500438" y="3684588"/>
          <p14:tracePt t="639" x="3492500" y="3692525"/>
          <p14:tracePt t="642" x="3484563" y="3692525"/>
          <p14:tracePt t="642" x="3476625" y="3692525"/>
          <p14:tracePt t="644" x="3476625" y="3700463"/>
          <p14:tracePt t="646" x="3468688" y="3700463"/>
          <p14:tracePt t="647" x="3460750" y="3700463"/>
          <p14:tracePt t="650" x="3452813" y="3700463"/>
          <p14:tracePt t="651" x="3444875" y="3700463"/>
          <p14:tracePt t="653" x="3436938" y="3708400"/>
          <p14:tracePt t="656" x="3429000" y="3708400"/>
          <p14:tracePt t="657" x="3421063" y="3716338"/>
          <p14:tracePt t="662" x="3413125" y="3716338"/>
          <p14:tracePt t="664" x="3405188" y="3716338"/>
          <p14:tracePt t="665" x="3405188" y="3724275"/>
          <p14:tracePt t="669" x="3397250" y="3724275"/>
          <p14:tracePt t="670" x="3397250" y="3732213"/>
          <p14:tracePt t="672" x="3389313" y="3732213"/>
          <p14:tracePt t="681" x="3381375" y="3732213"/>
          <p14:tracePt t="684" x="3381375" y="3740150"/>
          <p14:tracePt t="685" x="3373438" y="3740150"/>
          <p14:tracePt t="691" x="3373438" y="3748088"/>
          <p14:tracePt t="694" x="3365500" y="3748088"/>
          <p14:tracePt t="698" x="3357563" y="3748088"/>
          <p14:tracePt t="702" x="3349625" y="3748088"/>
          <p14:tracePt t="703" x="3341688" y="3756025"/>
          <p14:tracePt t="706" x="3333750" y="3756025"/>
          <p14:tracePt t="707" x="3333750" y="3763963"/>
          <p14:tracePt t="709" x="3325813" y="3763963"/>
          <p14:tracePt t="710" x="3317875" y="3763963"/>
          <p14:tracePt t="711" x="3317875" y="3771900"/>
          <p14:tracePt t="713" x="3308350" y="3771900"/>
          <p14:tracePt t="714" x="3300413" y="3771900"/>
          <p14:tracePt t="718" x="3284538" y="3771900"/>
          <p14:tracePt t="721" x="3276600" y="3779838"/>
          <p14:tracePt t="722" x="3268663" y="3779838"/>
          <p14:tracePt t="724" x="3260725" y="3779838"/>
          <p14:tracePt t="725" x="3252788" y="3779838"/>
          <p14:tracePt t="727" x="3244850" y="3779838"/>
          <p14:tracePt t="729" x="3236913" y="3787775"/>
          <p14:tracePt t="731" x="3228975" y="3787775"/>
          <p14:tracePt t="732" x="3213100" y="3787775"/>
          <p14:tracePt t="735" x="3197225" y="3787775"/>
          <p14:tracePt t="736" x="3189288" y="3787775"/>
          <p14:tracePt t="738" x="3181350" y="3787775"/>
          <p14:tracePt t="739" x="3173413" y="3787775"/>
          <p14:tracePt t="740" x="3165475" y="3787775"/>
          <p14:tracePt t="743" x="3157538" y="3787775"/>
          <p14:tracePt t="745" x="3149600" y="3787775"/>
          <p14:tracePt t="746" x="3133725" y="3795713"/>
          <p14:tracePt t="747" x="3125788" y="3795713"/>
          <p14:tracePt t="749" x="3109913" y="3795713"/>
          <p14:tracePt t="752" x="3101975" y="3795713"/>
          <p14:tracePt t="753" x="3086100" y="3795713"/>
          <p14:tracePt t="755" x="3078163" y="3795713"/>
          <p14:tracePt t="756" x="3070225" y="3795713"/>
          <p14:tracePt t="758" x="3062288" y="3795713"/>
          <p14:tracePt t="759" x="3054350" y="3795713"/>
          <p14:tracePt t="760" x="3054350" y="3803650"/>
          <p14:tracePt t="761" x="3046413" y="3803650"/>
          <p14:tracePt t="762" x="3038475" y="3803650"/>
          <p14:tracePt t="764" x="3030538" y="3803650"/>
          <p14:tracePt t="764" x="3022600" y="3803650"/>
          <p14:tracePt t="768" x="2998788" y="3803650"/>
          <p14:tracePt t="770" x="2990850" y="3803650"/>
          <p14:tracePt t="772" x="2974975" y="3803650"/>
          <p14:tracePt t="774" x="2967038" y="3803650"/>
          <p14:tracePt t="775" x="2957513" y="3803650"/>
          <p14:tracePt t="778" x="2949575" y="3803650"/>
          <p14:tracePt t="778" x="2941638" y="3803650"/>
          <p14:tracePt t="781" x="2933700" y="3803650"/>
          <p14:tracePt t="783" x="2925763" y="3803650"/>
          <p14:tracePt t="785" x="2917825" y="3803650"/>
          <p14:tracePt t="786" x="2909888" y="3803650"/>
          <p14:tracePt t="789" x="2901950" y="3803650"/>
          <p14:tracePt t="791" x="2894013" y="3803650"/>
          <p14:tracePt t="794" x="2894013" y="3811588"/>
          <p14:tracePt t="795" x="2886075" y="3811588"/>
          <p14:tracePt t="797" x="2878138" y="3811588"/>
          <p14:tracePt t="806" x="2870200" y="3811588"/>
          <p14:tracePt t="810" x="2870200" y="3819525"/>
          <p14:tracePt t="811" x="2862263" y="3819525"/>
          <p14:tracePt t="816" x="2854325" y="3819525"/>
          <p14:tracePt t="824" x="2846388" y="3819525"/>
          <p14:tracePt t="825" x="2838450" y="3819525"/>
          <p14:tracePt t="828" x="2838450" y="3827463"/>
          <p14:tracePt t="829" x="2830513" y="3827463"/>
          <p14:tracePt t="829" x="2822575" y="3827463"/>
          <p14:tracePt t="830" x="2822575" y="3835400"/>
          <p14:tracePt t="833" x="2814638" y="3835400"/>
          <p14:tracePt t="834" x="2806700" y="3835400"/>
          <p14:tracePt t="836" x="2806700" y="3843338"/>
          <p14:tracePt t="837" x="2798763" y="3843338"/>
          <p14:tracePt t="838" x="2782888" y="3851275"/>
          <p14:tracePt t="840" x="2767013" y="3859213"/>
          <p14:tracePt t="841" x="2767013" y="3867150"/>
          <p14:tracePt t="842" x="2759075" y="3867150"/>
          <p14:tracePt t="844" x="2743200" y="3875088"/>
          <p14:tracePt t="846" x="2727325" y="3890963"/>
          <p14:tracePt t="847" x="2719388" y="3898900"/>
          <p14:tracePt t="848" x="2703513" y="3898900"/>
          <p14:tracePt t="850" x="2695575" y="3906838"/>
          <p14:tracePt t="853" x="2671763" y="3914775"/>
          <p14:tracePt t="854" x="2663825" y="3922713"/>
          <p14:tracePt t="856" x="2647950" y="3938588"/>
          <p14:tracePt t="857" x="2640013" y="3938588"/>
          <p14:tracePt t="858" x="2624138" y="3956050"/>
          <p14:tracePt t="859" x="2616200" y="3956050"/>
          <p14:tracePt t="860" x="2598738" y="3956050"/>
          <p14:tracePt t="861" x="2598738" y="3963988"/>
          <p14:tracePt t="863" x="2582863" y="3971925"/>
          <p14:tracePt t="864" x="2582863" y="3979863"/>
          <p14:tracePt t="865" x="2574925" y="3979863"/>
          <p14:tracePt t="866" x="2559050" y="3987800"/>
          <p14:tracePt t="867" x="2543175" y="3995738"/>
          <p14:tracePt t="869" x="2535238" y="4003675"/>
          <p14:tracePt t="870" x="2527300" y="4019550"/>
          <p14:tracePt t="871" x="2511425" y="4019550"/>
          <p14:tracePt t="872" x="2495550" y="4027488"/>
          <p14:tracePt t="873" x="2487613" y="4035425"/>
          <p14:tracePt t="874" x="2479675" y="4043363"/>
          <p14:tracePt t="875" x="2471738" y="4043363"/>
          <p14:tracePt t="877" x="2463800" y="4051300"/>
          <p14:tracePt t="878" x="2447925" y="4059238"/>
          <p14:tracePt t="878" x="2439988" y="4067175"/>
          <p14:tracePt t="880" x="2432050" y="4067175"/>
          <p14:tracePt t="881" x="2416175" y="4075113"/>
          <p14:tracePt t="882" x="2408238" y="4083050"/>
          <p14:tracePt t="883" x="2400300" y="4090988"/>
          <p14:tracePt t="884" x="2376488" y="4098925"/>
          <p14:tracePt t="886" x="2360613" y="4106863"/>
          <p14:tracePt t="887" x="2352675" y="4106863"/>
          <p14:tracePt t="888" x="2336800" y="4114800"/>
          <p14:tracePt t="889" x="2328863" y="4122738"/>
          <p14:tracePt t="890" x="2320925" y="4122738"/>
          <p14:tracePt t="892" x="2312988" y="4122738"/>
          <p14:tracePt t="893" x="2297113" y="4130675"/>
          <p14:tracePt t="894" x="2289175" y="4130675"/>
          <p14:tracePt t="895" x="2281238" y="4138613"/>
          <p14:tracePt t="896" x="2273300" y="4138613"/>
          <p14:tracePt t="897" x="2265363" y="4146550"/>
          <p14:tracePt t="898" x="2255838" y="4146550"/>
          <p14:tracePt t="899" x="2239963" y="4146550"/>
          <p14:tracePt t="902" x="2216150" y="4154488"/>
          <p14:tracePt t="904" x="2200275" y="4162425"/>
          <p14:tracePt t="906" x="2184400" y="4162425"/>
          <p14:tracePt t="907" x="2176463" y="4170363"/>
          <p14:tracePt t="909" x="2160588" y="4170363"/>
          <p14:tracePt t="911" x="2152650" y="4170363"/>
          <p14:tracePt t="912" x="2144713" y="4170363"/>
          <p14:tracePt t="912" x="2136775" y="4170363"/>
          <p14:tracePt t="914" x="2128838" y="4170363"/>
          <p14:tracePt t="916" x="2120900" y="4170363"/>
          <p14:tracePt t="919" x="2105025" y="4170363"/>
          <p14:tracePt t="920" x="2089150" y="4170363"/>
          <p14:tracePt t="922" x="2081213" y="4170363"/>
          <p14:tracePt t="924" x="2073275" y="4170363"/>
          <p14:tracePt t="926" x="2065338" y="4170363"/>
          <p14:tracePt t="927" x="2057400" y="4170363"/>
          <p14:tracePt t="929" x="2049463" y="4170363"/>
          <p14:tracePt t="930" x="2041525" y="4170363"/>
          <p14:tracePt t="931" x="2033588" y="4170363"/>
          <p14:tracePt t="933" x="2025650" y="4170363"/>
          <p14:tracePt t="934" x="2017713" y="4170363"/>
          <p14:tracePt t="936" x="2009775" y="4170363"/>
          <p14:tracePt t="937" x="2001838" y="4170363"/>
          <p14:tracePt t="940" x="1993900" y="4170363"/>
          <p14:tracePt t="941" x="1985963" y="4170363"/>
          <p14:tracePt t="943" x="1978025" y="4170363"/>
          <p14:tracePt t="944" x="1970088" y="4170363"/>
          <p14:tracePt t="946" x="1962150" y="4170363"/>
          <p14:tracePt t="947" x="1954213" y="4170363"/>
          <p14:tracePt t="949" x="1946275" y="4170363"/>
          <p14:tracePt t="951" x="1938338" y="4170363"/>
          <p14:tracePt t="953" x="1930400" y="4170363"/>
          <p14:tracePt t="954" x="1912938" y="4162425"/>
          <p14:tracePt t="956" x="1905000" y="4162425"/>
          <p14:tracePt t="957" x="1897063" y="4162425"/>
          <p14:tracePt t="958" x="1897063" y="4154488"/>
          <p14:tracePt t="959" x="1889125" y="4154488"/>
          <p14:tracePt t="960" x="1881188" y="4154488"/>
          <p14:tracePt t="962" x="1873250" y="4154488"/>
          <p14:tracePt t="963" x="1865313" y="4154488"/>
          <p14:tracePt t="965" x="1857375" y="4154488"/>
          <p14:tracePt t="966" x="1841500" y="4146550"/>
          <p14:tracePt t="967" x="1833563" y="4146550"/>
          <p14:tracePt t="968" x="1825625" y="4138613"/>
          <p14:tracePt t="969" x="1817688" y="4138613"/>
          <p14:tracePt t="970" x="1809750" y="4138613"/>
          <p14:tracePt t="971" x="1801813" y="4138613"/>
          <p14:tracePt t="974" x="1785938" y="4138613"/>
          <p14:tracePt t="976" x="1778000" y="4130675"/>
          <p14:tracePt t="977" x="1770063" y="4130675"/>
          <p14:tracePt t="978" x="1762125" y="4130675"/>
          <p14:tracePt t="979" x="1746250" y="4122738"/>
          <p14:tracePt t="981" x="1730375" y="4122738"/>
          <p14:tracePt t="983" x="1714500" y="4122738"/>
          <p14:tracePt t="985" x="1698625" y="4122738"/>
          <p14:tracePt t="985" x="1690688" y="4114800"/>
          <p14:tracePt t="986" x="1682750" y="4114800"/>
          <p14:tracePt t="987" x="1674813" y="4114800"/>
          <p14:tracePt t="989" x="1666875" y="4106863"/>
          <p14:tracePt t="990" x="1651000" y="4106863"/>
          <p14:tracePt t="991" x="1643063" y="4106863"/>
          <p14:tracePt t="991" x="1635125" y="4098925"/>
          <p14:tracePt t="993" x="1627188" y="4098925"/>
          <p14:tracePt t="994" x="1619250" y="4098925"/>
          <p14:tracePt t="995" x="1611313" y="4098925"/>
          <p14:tracePt t="996" x="1603375" y="4098925"/>
          <p14:tracePt t="997" x="1595438" y="4098925"/>
          <p14:tracePt t="998" x="1579563" y="4090988"/>
          <p14:tracePt t="1000" x="1562100" y="4083050"/>
          <p14:tracePt t="1002" x="1546225" y="4083050"/>
          <p14:tracePt t="1003" x="1530350" y="4075113"/>
          <p14:tracePt t="1005" x="1514475" y="4075113"/>
          <p14:tracePt t="1007" x="1498600" y="4075113"/>
          <p14:tracePt t="1009" x="1490663" y="4067175"/>
          <p14:tracePt t="1010" x="1474788" y="4067175"/>
          <p14:tracePt t="1011" x="1474788" y="4059238"/>
          <p14:tracePt t="1011" x="1458913" y="4059238"/>
          <p14:tracePt t="1014" x="1443038" y="4059238"/>
          <p14:tracePt t="1015" x="1435100" y="4051300"/>
          <p14:tracePt t="1016" x="1427163" y="4051300"/>
          <p14:tracePt t="1018" x="1419225" y="4043363"/>
          <p14:tracePt t="1019" x="1403350" y="4035425"/>
          <p14:tracePt t="1020" x="1395413" y="4035425"/>
          <p14:tracePt t="1022" x="1387475" y="4027488"/>
          <p14:tracePt t="1023" x="1379538" y="4027488"/>
          <p14:tracePt t="1024" x="1371600" y="4019550"/>
          <p14:tracePt t="1025" x="1363663" y="4019550"/>
          <p14:tracePt t="1027" x="1347788" y="4011613"/>
          <p14:tracePt t="1028" x="1339850" y="4011613"/>
          <p14:tracePt t="1029" x="1339850" y="4003675"/>
          <p14:tracePt t="1029" x="1331913" y="4003675"/>
          <p14:tracePt t="1031" x="1323975" y="3995738"/>
          <p14:tracePt t="1033" x="1316038" y="3987800"/>
          <p14:tracePt t="1034" x="1308100" y="3987800"/>
          <p14:tracePt t="1036" x="1300163" y="3971925"/>
          <p14:tracePt t="1036" x="1292225" y="3971925"/>
          <p14:tracePt t="1039" x="1276350" y="3963988"/>
          <p14:tracePt t="1040" x="1268413" y="3956050"/>
          <p14:tracePt t="1041" x="1268413" y="3948113"/>
          <p14:tracePt t="1042" x="1260475" y="3948113"/>
          <p14:tracePt t="1043" x="1252538" y="3938588"/>
          <p14:tracePt t="1044" x="1252538" y="3930650"/>
          <p14:tracePt t="1045" x="1244600" y="3930650"/>
          <p14:tracePt t="1046" x="1236663" y="3922713"/>
          <p14:tracePt t="1047" x="1236663" y="3914775"/>
          <p14:tracePt t="1049" x="1228725" y="3906838"/>
          <p14:tracePt t="1050" x="1220788" y="3898900"/>
          <p14:tracePt t="1052" x="1211263" y="3883025"/>
          <p14:tracePt t="1053" x="1203325" y="3875088"/>
          <p14:tracePt t="1054" x="1195388" y="3859213"/>
          <p14:tracePt t="1055" x="1187450" y="3851275"/>
          <p14:tracePt t="1057" x="1179513" y="3843338"/>
          <p14:tracePt t="1057" x="1171575" y="3835400"/>
          <p14:tracePt t="1059" x="1163638" y="3819525"/>
          <p14:tracePt t="1061" x="1155700" y="3811588"/>
          <p14:tracePt t="1062" x="1155700" y="3803650"/>
          <p14:tracePt t="1063" x="1147763" y="3787775"/>
          <p14:tracePt t="1064" x="1139825" y="3787775"/>
          <p14:tracePt t="1065" x="1131888" y="3771900"/>
          <p14:tracePt t="1066" x="1123950" y="3756025"/>
          <p14:tracePt t="1067" x="1116013" y="3740150"/>
          <p14:tracePt t="1069" x="1108075" y="3724275"/>
          <p14:tracePt t="1070" x="1100138" y="3708400"/>
          <p14:tracePt t="1071" x="1092200" y="3700463"/>
          <p14:tracePt t="1072" x="1084263" y="3684588"/>
          <p14:tracePt t="1074" x="1076325" y="3676650"/>
          <p14:tracePt t="1075" x="1076325" y="3660775"/>
          <p14:tracePt t="1076" x="1068388" y="3652838"/>
          <p14:tracePt t="1077" x="1060450" y="3636963"/>
          <p14:tracePt t="1077" x="1052513" y="3629025"/>
          <p14:tracePt t="1079" x="1052513" y="3621088"/>
          <p14:tracePt t="1080" x="1044575" y="3595688"/>
          <p14:tracePt t="1081" x="1036638" y="3587750"/>
          <p14:tracePt t="1082" x="1028700" y="3571875"/>
          <p14:tracePt t="1083" x="1020763" y="3556000"/>
          <p14:tracePt t="1084" x="1020763" y="3548063"/>
          <p14:tracePt t="1086" x="996950" y="3508375"/>
          <p14:tracePt t="1087" x="996950" y="3492500"/>
          <p14:tracePt t="1088" x="989013" y="3476625"/>
          <p14:tracePt t="1089" x="981075" y="3460750"/>
          <p14:tracePt t="1090" x="981075" y="3444875"/>
          <p14:tracePt t="1091" x="973138" y="3436938"/>
          <p14:tracePt t="1093" x="965200" y="3421063"/>
          <p14:tracePt t="1094" x="957263" y="3405188"/>
          <p14:tracePt t="1094" x="949325" y="3389313"/>
          <p14:tracePt t="1096" x="941388" y="3373438"/>
          <p14:tracePt t="1097" x="941388" y="3365500"/>
          <p14:tracePt t="1098" x="933450" y="3341688"/>
          <p14:tracePt t="1099" x="925513" y="3325813"/>
          <p14:tracePt t="1100" x="917575" y="3309938"/>
          <p14:tracePt t="1101" x="901700" y="3270250"/>
          <p14:tracePt t="1103" x="893763" y="3244850"/>
          <p14:tracePt t="1104" x="885825" y="3221038"/>
          <p14:tracePt t="1105" x="877888" y="3213100"/>
          <p14:tracePt t="1106" x="868363" y="3197225"/>
          <p14:tracePt t="1108" x="860425" y="3181350"/>
          <p14:tracePt t="1109" x="852488" y="3165475"/>
          <p14:tracePt t="1110" x="852488" y="3149600"/>
          <p14:tracePt t="1110" x="844550" y="3133725"/>
          <p14:tracePt t="1112" x="836613" y="3109913"/>
          <p14:tracePt t="1112" x="828675" y="3094038"/>
          <p14:tracePt t="1114" x="820738" y="3086100"/>
          <p14:tracePt t="1115" x="812800" y="3070225"/>
          <p14:tracePt t="1116" x="812800" y="3054350"/>
          <p14:tracePt t="1118" x="804863" y="3022600"/>
          <p14:tracePt t="1120" x="781050" y="2974975"/>
          <p14:tracePt t="1121" x="773113" y="2943225"/>
          <p14:tracePt t="1122" x="773113" y="2927350"/>
          <p14:tracePt t="1123" x="765175" y="2901950"/>
          <p14:tracePt t="1124" x="757238" y="2878138"/>
          <p14:tracePt t="1125" x="749300" y="2862263"/>
          <p14:tracePt t="1126" x="749300" y="2846388"/>
          <p14:tracePt t="1126" x="749300" y="2822575"/>
          <p14:tracePt t="1128" x="749300" y="2814638"/>
          <p14:tracePt t="1128" x="741363" y="2790825"/>
          <p14:tracePt t="1130" x="741363" y="2782888"/>
          <p14:tracePt t="1131" x="733425" y="2759075"/>
          <p14:tracePt t="1132" x="733425" y="2751138"/>
          <p14:tracePt t="1133" x="725488" y="2711450"/>
          <p14:tracePt t="1135" x="717550" y="2695575"/>
          <p14:tracePt t="1137" x="717550" y="2655888"/>
          <p14:tracePt t="1138" x="709613" y="2640013"/>
          <p14:tracePt t="1139" x="709613" y="2616200"/>
          <p14:tracePt t="1140" x="701675" y="2608263"/>
          <p14:tracePt t="1141" x="701675" y="2584450"/>
          <p14:tracePt t="1141" x="701675" y="2576513"/>
          <p14:tracePt t="1143" x="701675" y="2551113"/>
          <p14:tracePt t="1144" x="701675" y="2535238"/>
          <p14:tracePt t="1145" x="701675" y="2519363"/>
          <p14:tracePt t="1146" x="693738" y="2495550"/>
          <p14:tracePt t="1147" x="693738" y="2487613"/>
          <p14:tracePt t="1148" x="685800" y="2463800"/>
          <p14:tracePt t="1149" x="685800" y="2447925"/>
          <p14:tracePt t="1150" x="685800" y="2432050"/>
          <p14:tracePt t="1152" x="685800" y="2400300"/>
          <p14:tracePt t="1153" x="677863" y="2360613"/>
          <p14:tracePt t="1154" x="677863" y="2344738"/>
          <p14:tracePt t="1155" x="677863" y="2336800"/>
          <p14:tracePt t="1157" x="677863" y="2305050"/>
          <p14:tracePt t="1159" x="669925" y="2281238"/>
          <p14:tracePt t="1160" x="669925" y="2257425"/>
          <p14:tracePt t="1161" x="669925" y="2249488"/>
          <p14:tracePt t="1162" x="661988" y="2216150"/>
          <p14:tracePt t="1164" x="661988" y="2200275"/>
          <p14:tracePt t="1165" x="661988" y="2192338"/>
          <p14:tracePt t="1166" x="654050" y="2176463"/>
          <p14:tracePt t="1168" x="654050" y="2144713"/>
          <p14:tracePt t="1169" x="654050" y="2136775"/>
          <p14:tracePt t="1170" x="654050" y="2112963"/>
          <p14:tracePt t="1171" x="654050" y="2105025"/>
          <p14:tracePt t="1172" x="646113" y="2089150"/>
          <p14:tracePt t="1173" x="646113" y="2073275"/>
          <p14:tracePt t="1174" x="646113" y="2065338"/>
          <p14:tracePt t="1175" x="646113" y="2057400"/>
          <p14:tracePt t="1177" x="638175" y="2049463"/>
          <p14:tracePt t="1177" x="638175" y="2041525"/>
          <p14:tracePt t="1179" x="638175" y="2033588"/>
          <p14:tracePt t="1182" x="638175" y="2025650"/>
          <p14:tracePt t="1182" x="638175" y="2009775"/>
          <p14:tracePt t="1185" x="638175" y="2001838"/>
          <p14:tracePt t="1186" x="630238" y="1993900"/>
          <p14:tracePt t="1188" x="630238" y="1978025"/>
          <p14:tracePt t="1190" x="630238" y="1970088"/>
          <p14:tracePt t="1191" x="630238" y="1962150"/>
          <p14:tracePt t="1193" x="630238" y="1954213"/>
          <p14:tracePt t="1194" x="630238" y="1946275"/>
          <p14:tracePt t="1195" x="630238" y="1938338"/>
          <p14:tracePt t="1198" x="630238" y="1930400"/>
          <p14:tracePt t="1199" x="630238" y="1922463"/>
          <p14:tracePt t="1203" x="630238" y="1914525"/>
          <p14:tracePt t="1206" x="630238" y="1906588"/>
          <p14:tracePt t="1210" x="630238" y="1898650"/>
          <p14:tracePt t="1213" x="630238" y="1890713"/>
          <p14:tracePt t="1221" x="630238" y="1881188"/>
          <p14:tracePt t="1226" x="630238" y="1873250"/>
          <p14:tracePt t="1234" x="630238" y="1865313"/>
          <p14:tracePt t="1250" x="638175" y="1865313"/>
          <p14:tracePt t="1255" x="638175" y="1857375"/>
          <p14:tracePt t="1288" x="638175" y="1849438"/>
          <p14:tracePt t="1319" x="638175" y="1841500"/>
          <p14:tracePt t="1607" x="646113" y="1841500"/>
          <p14:tracePt t="1609" x="654050" y="1841500"/>
          <p14:tracePt t="1612" x="661988" y="1833563"/>
          <p14:tracePt t="1613" x="677863" y="1833563"/>
          <p14:tracePt t="1613" x="677863" y="1825625"/>
          <p14:tracePt t="1614" x="693738" y="1825625"/>
          <p14:tracePt t="1615" x="693738" y="1817688"/>
          <p14:tracePt t="1618" x="717550" y="1817688"/>
          <p14:tracePt t="1620" x="733425" y="1809750"/>
          <p14:tracePt t="1621" x="741363" y="1809750"/>
          <p14:tracePt t="1622" x="749300" y="1801813"/>
          <p14:tracePt t="1623" x="757238" y="1801813"/>
          <p14:tracePt t="1623" x="773113" y="1801813"/>
          <p14:tracePt t="1625" x="788988" y="1793875"/>
          <p14:tracePt t="1627" x="804863" y="1793875"/>
          <p14:tracePt t="1628" x="812800" y="1793875"/>
          <p14:tracePt t="1629" x="828675" y="1793875"/>
          <p14:tracePt t="1630" x="836613" y="1785938"/>
          <p14:tracePt t="1631" x="852488" y="1785938"/>
          <p14:tracePt t="1632" x="868363" y="1778000"/>
          <p14:tracePt t="1633" x="877888" y="1778000"/>
          <p14:tracePt t="1635" x="901700" y="1770063"/>
          <p14:tracePt t="1636" x="917575" y="1770063"/>
          <p14:tracePt t="1637" x="933450" y="1762125"/>
          <p14:tracePt t="1638" x="941388" y="1762125"/>
          <p14:tracePt t="1639" x="965200" y="1762125"/>
          <p14:tracePt t="1640" x="973138" y="1762125"/>
          <p14:tracePt t="1640" x="989013" y="1754188"/>
          <p14:tracePt t="1642" x="996950" y="1754188"/>
          <p14:tracePt t="1643" x="1012825" y="1746250"/>
          <p14:tracePt t="1644" x="1028700" y="1746250"/>
          <p14:tracePt t="1645" x="1036638" y="1738313"/>
          <p14:tracePt t="1646" x="1052513" y="1738313"/>
          <p14:tracePt t="1647" x="1068388" y="1730375"/>
          <p14:tracePt t="1647" x="1084263" y="1722438"/>
          <p14:tracePt t="1649" x="1100138" y="1722438"/>
          <p14:tracePt t="1650" x="1108075" y="1722438"/>
          <p14:tracePt t="1652" x="1139825" y="1714500"/>
          <p14:tracePt t="1653" x="1155700" y="1714500"/>
          <p14:tracePt t="1654" x="1187450" y="1706563"/>
          <p14:tracePt t="1656" x="1203325" y="1698625"/>
          <p14:tracePt t="1657" x="1211263" y="1698625"/>
          <p14:tracePt t="1658" x="1236663" y="1690688"/>
          <p14:tracePt t="1659" x="1252538" y="1690688"/>
          <p14:tracePt t="1660" x="1268413" y="1682750"/>
          <p14:tracePt t="1661" x="1284288" y="1682750"/>
          <p14:tracePt t="1662" x="1300163" y="1674813"/>
          <p14:tracePt t="1663" x="1316038" y="1674813"/>
          <p14:tracePt t="1664" x="1339850" y="1674813"/>
          <p14:tracePt t="1665" x="1347788" y="1666875"/>
          <p14:tracePt t="1666" x="1387475" y="1658938"/>
          <p14:tracePt t="1667" x="1427163" y="1651000"/>
          <p14:tracePt t="1669" x="1450975" y="1643063"/>
          <p14:tracePt t="1670" x="1474788" y="1635125"/>
          <p14:tracePt t="1671" x="1490663" y="1635125"/>
          <p14:tracePt t="1672" x="1514475" y="1627188"/>
          <p14:tracePt t="1673" x="1522413" y="1627188"/>
          <p14:tracePt t="1674" x="1546225" y="1627188"/>
          <p14:tracePt t="1675" x="1571625" y="1619250"/>
          <p14:tracePt t="1676" x="1587500" y="1619250"/>
          <p14:tracePt t="1677" x="1603375" y="1611313"/>
          <p14:tracePt t="1678" x="1619250" y="1611313"/>
          <p14:tracePt t="1679" x="1643063" y="1603375"/>
          <p14:tracePt t="1680" x="1666875" y="1603375"/>
          <p14:tracePt t="1681" x="1674813" y="1595438"/>
          <p14:tracePt t="1682" x="1698625" y="1595438"/>
          <p14:tracePt t="1683" x="1714500" y="1587500"/>
          <p14:tracePt t="1684" x="1746250" y="1579563"/>
          <p14:tracePt t="1686" x="1778000" y="1579563"/>
          <p14:tracePt t="1687" x="1801813" y="1579563"/>
          <p14:tracePt t="1688" x="1817688" y="1571625"/>
          <p14:tracePt t="1689" x="1841500" y="1571625"/>
          <p14:tracePt t="1690" x="1865313" y="1563688"/>
          <p14:tracePt t="1691" x="1881188" y="1563688"/>
          <p14:tracePt t="1692" x="1912938" y="1555750"/>
          <p14:tracePt t="1693" x="1930400" y="1555750"/>
          <p14:tracePt t="1694" x="1954213" y="1547813"/>
          <p14:tracePt t="1695" x="1978025" y="1547813"/>
          <p14:tracePt t="1696" x="2001838" y="1538288"/>
          <p14:tracePt t="1697" x="2025650" y="1538288"/>
          <p14:tracePt t="1698" x="2049463" y="1530350"/>
          <p14:tracePt t="1699" x="2065338" y="1530350"/>
          <p14:tracePt t="1700" x="2105025" y="1522413"/>
          <p14:tracePt t="1702" x="2136775" y="1514475"/>
          <p14:tracePt t="1704" x="2176463" y="1506538"/>
          <p14:tracePt t="1704" x="2200275" y="1506538"/>
          <p14:tracePt t="1705" x="2224088" y="1506538"/>
          <p14:tracePt t="1706" x="2247900" y="1506538"/>
          <p14:tracePt t="1708" x="2281238" y="1498600"/>
          <p14:tracePt t="1708" x="2305050" y="1490663"/>
          <p14:tracePt t="1709" x="2328863" y="1490663"/>
          <p14:tracePt t="1710" x="2352675" y="1490663"/>
          <p14:tracePt t="1712" x="2368550" y="1482725"/>
          <p14:tracePt t="1713" x="2400300" y="1482725"/>
          <p14:tracePt t="1714" x="2416175" y="1474788"/>
          <p14:tracePt t="1715" x="2439988" y="1474788"/>
          <p14:tracePt t="1716" x="2487613" y="1466850"/>
          <p14:tracePt t="1718" x="2519363" y="1458913"/>
          <p14:tracePt t="1720" x="2559050" y="1450975"/>
          <p14:tracePt t="1721" x="2598738" y="1450975"/>
          <p14:tracePt t="1722" x="2616200" y="1443038"/>
          <p14:tracePt t="1723" x="2640013" y="1443038"/>
          <p14:tracePt t="1724" x="2671763" y="1435100"/>
          <p14:tracePt t="1725" x="2687638" y="1435100"/>
          <p14:tracePt t="1726" x="2711450" y="1435100"/>
          <p14:tracePt t="1727" x="2743200" y="1435100"/>
          <p14:tracePt t="1728" x="2759075" y="1435100"/>
          <p14:tracePt t="1729" x="2782888" y="1427163"/>
          <p14:tracePt t="1730" x="2798763" y="1427163"/>
          <p14:tracePt t="1731" x="2830513" y="1427163"/>
          <p14:tracePt t="1732" x="2846388" y="1427163"/>
          <p14:tracePt t="1732" x="2878138" y="1419225"/>
          <p14:tracePt t="1735" x="2917825" y="1419225"/>
          <p14:tracePt t="1736" x="2957513" y="1411288"/>
          <p14:tracePt t="1737" x="2982913" y="1411288"/>
          <p14:tracePt t="1738" x="3006725" y="1411288"/>
          <p14:tracePt t="1739" x="3022600" y="1403350"/>
          <p14:tracePt t="1740" x="3046413" y="1403350"/>
          <p14:tracePt t="1742" x="3062288" y="1403350"/>
          <p14:tracePt t="1743" x="3086100" y="1403350"/>
          <p14:tracePt t="1744" x="3109913" y="1395413"/>
          <p14:tracePt t="1745" x="3133725" y="1395413"/>
          <p14:tracePt t="1746" x="3157538" y="1387475"/>
          <p14:tracePt t="1746" x="3165475" y="1387475"/>
          <p14:tracePt t="1747" x="3189288" y="1387475"/>
          <p14:tracePt t="1748" x="3205163" y="1379538"/>
          <p14:tracePt t="1750" x="3228975" y="1379538"/>
          <p14:tracePt t="1751" x="3244850" y="1379538"/>
          <p14:tracePt t="1753" x="3284538" y="1371600"/>
          <p14:tracePt t="1754" x="3317875" y="1371600"/>
          <p14:tracePt t="1756" x="3325813" y="1371600"/>
          <p14:tracePt t="1757" x="3357563" y="1371600"/>
          <p14:tracePt t="1757" x="3373438" y="1363663"/>
          <p14:tracePt t="1759" x="3381375" y="1363663"/>
          <p14:tracePt t="1760" x="3405188" y="1363663"/>
          <p14:tracePt t="1760" x="3413125" y="1363663"/>
          <p14:tracePt t="1761" x="3429000" y="1355725"/>
          <p14:tracePt t="1763" x="3460750" y="1355725"/>
          <p14:tracePt t="1765" x="3484563" y="1347788"/>
          <p14:tracePt t="1766" x="3492500" y="1347788"/>
          <p14:tracePt t="1768" x="3516313" y="1339850"/>
          <p14:tracePt t="1769" x="3556000" y="1339850"/>
          <p14:tracePt t="1770" x="3571875" y="1339850"/>
          <p14:tracePt t="1771" x="3587750" y="1339850"/>
          <p14:tracePt t="1772" x="3595688" y="1331913"/>
          <p14:tracePt t="1773" x="3611563" y="1331913"/>
          <p14:tracePt t="1774" x="3619500" y="1331913"/>
          <p14:tracePt t="1775" x="3635375" y="1331913"/>
          <p14:tracePt t="1777" x="3660775" y="1331913"/>
          <p14:tracePt t="1778" x="3668713" y="1331913"/>
          <p14:tracePt t="1779" x="3684588" y="1323975"/>
          <p14:tracePt t="1779" x="3692525" y="1323975"/>
          <p14:tracePt t="1781" x="3716338" y="1323975"/>
          <p14:tracePt t="1782" x="3724275" y="1316038"/>
          <p14:tracePt t="1783" x="3740150" y="1316038"/>
          <p14:tracePt t="1785" x="3763963" y="1308100"/>
          <p14:tracePt t="1786" x="3779838" y="1308100"/>
          <p14:tracePt t="1787" x="3787775" y="1308100"/>
          <p14:tracePt t="1788" x="3803650" y="1308100"/>
          <p14:tracePt t="1789" x="3811588" y="1300163"/>
          <p14:tracePt t="1790" x="3827463" y="1300163"/>
          <p14:tracePt t="1791" x="3835400" y="1300163"/>
          <p14:tracePt t="1792" x="3851275" y="1300163"/>
          <p14:tracePt t="1793" x="3867150" y="1300163"/>
          <p14:tracePt t="1794" x="3883025" y="1300163"/>
          <p14:tracePt t="1795" x="3898900" y="1300163"/>
          <p14:tracePt t="1795" x="3906838" y="1292225"/>
          <p14:tracePt t="1797" x="3922713" y="1292225"/>
          <p14:tracePt t="1798" x="3930650" y="1292225"/>
          <p14:tracePt t="1799" x="3946525" y="1284288"/>
          <p14:tracePt t="1800" x="3962400" y="1284288"/>
          <p14:tracePt t="1801" x="3970338" y="1284288"/>
          <p14:tracePt t="1802" x="3994150" y="1276350"/>
          <p14:tracePt t="1803" x="4011613" y="1276350"/>
          <p14:tracePt t="1805" x="4027488" y="1268413"/>
          <p14:tracePt t="1806" x="4043363" y="1268413"/>
          <p14:tracePt t="1807" x="4059238" y="1268413"/>
          <p14:tracePt t="1808" x="4075113" y="1268413"/>
          <p14:tracePt t="1809" x="4090988" y="1260475"/>
          <p14:tracePt t="1810" x="4098925" y="1260475"/>
          <p14:tracePt t="1811" x="4122738" y="1260475"/>
          <p14:tracePt t="1811" x="4138613" y="1260475"/>
          <p14:tracePt t="1812" x="4154488" y="1260475"/>
          <p14:tracePt t="1814" x="4170363" y="1252538"/>
          <p14:tracePt t="1815" x="4178300" y="1252538"/>
          <p14:tracePt t="1816" x="4202113" y="1252538"/>
          <p14:tracePt t="1818" x="4241800" y="1252538"/>
          <p14:tracePt t="1819" x="4257675" y="1244600"/>
          <p14:tracePt t="1820" x="4273550" y="1244600"/>
          <p14:tracePt t="1821" x="4297363" y="1244600"/>
          <p14:tracePt t="1822" x="4313238" y="1236663"/>
          <p14:tracePt t="1823" x="4329113" y="1236663"/>
          <p14:tracePt t="1824" x="4344988" y="1236663"/>
          <p14:tracePt t="1825" x="4370388" y="1236663"/>
          <p14:tracePt t="1826" x="4394200" y="1228725"/>
          <p14:tracePt t="1827" x="4410075" y="1228725"/>
          <p14:tracePt t="1828" x="4433888" y="1228725"/>
          <p14:tracePt t="1829" x="4449763" y="1228725"/>
          <p14:tracePt t="1830" x="4481513" y="1228725"/>
          <p14:tracePt t="1831" x="4505325" y="1228725"/>
          <p14:tracePt t="1832" x="4521200" y="1228725"/>
          <p14:tracePt t="1833" x="4545013" y="1228725"/>
          <p14:tracePt t="1834" x="4592638" y="1220788"/>
          <p14:tracePt t="1835" x="4608513" y="1220788"/>
          <p14:tracePt t="1836" x="4632325" y="1220788"/>
          <p14:tracePt t="1837" x="4664075" y="1220788"/>
          <p14:tracePt t="1839" x="4679950" y="1220788"/>
          <p14:tracePt t="1840" x="4705350" y="1212850"/>
          <p14:tracePt t="1841" x="4729163" y="1212850"/>
          <p14:tracePt t="1842" x="4760913" y="1212850"/>
          <p14:tracePt t="1843" x="4792663" y="1212850"/>
          <p14:tracePt t="1844" x="4808538" y="1212850"/>
          <p14:tracePt t="1845" x="4840288" y="1212850"/>
          <p14:tracePt t="1846" x="4856163" y="1212850"/>
          <p14:tracePt t="1847" x="4887913" y="1212850"/>
          <p14:tracePt t="1848" x="4919663" y="1212850"/>
          <p14:tracePt t="1849" x="4943475" y="1212850"/>
          <p14:tracePt t="1850" x="4967288" y="1212850"/>
          <p14:tracePt t="1851" x="4991100" y="1212850"/>
          <p14:tracePt t="1852" x="5022850" y="1212850"/>
          <p14:tracePt t="1853" x="5038725" y="1212850"/>
          <p14:tracePt t="1854" x="5072063" y="1212850"/>
          <p14:tracePt t="1855" x="5111750" y="1212850"/>
          <p14:tracePt t="1856" x="5127625" y="1212850"/>
          <p14:tracePt t="1857" x="5159375" y="1212850"/>
          <p14:tracePt t="1857" x="5191125" y="1212850"/>
          <p14:tracePt t="1859" x="5207000" y="1212850"/>
          <p14:tracePt t="1860" x="5238750" y="1212850"/>
          <p14:tracePt t="1861" x="5286375" y="1212850"/>
          <p14:tracePt t="1862" x="5310188" y="1212850"/>
          <p14:tracePt t="1863" x="5334000" y="1212850"/>
          <p14:tracePt t="1864" x="5365750" y="1212850"/>
          <p14:tracePt t="1865" x="5389563" y="1212850"/>
          <p14:tracePt t="1868" x="5438775" y="1212850"/>
          <p14:tracePt t="1868" x="5470525" y="1212850"/>
          <p14:tracePt t="1869" x="5486400" y="1212850"/>
          <p14:tracePt t="1870" x="5518150" y="1212850"/>
          <p14:tracePt t="1872" x="5541963" y="1212850"/>
          <p14:tracePt t="1873" x="5557838" y="1212850"/>
          <p14:tracePt t="1874" x="5589588" y="1212850"/>
          <p14:tracePt t="1874" x="5605463" y="1212850"/>
          <p14:tracePt t="1876" x="5629275" y="1212850"/>
          <p14:tracePt t="1877" x="5645150" y="1212850"/>
          <p14:tracePt t="1878" x="5668963" y="1212850"/>
          <p14:tracePt t="1879" x="5700713" y="1212850"/>
          <p14:tracePt t="1880" x="5716588" y="1212850"/>
          <p14:tracePt t="1880" x="5740400" y="1212850"/>
          <p14:tracePt t="1882" x="5757863" y="1212850"/>
          <p14:tracePt t="1882" x="5781675" y="1212850"/>
          <p14:tracePt t="1884" x="5797550" y="1212850"/>
          <p14:tracePt t="1885" x="5821363" y="1212850"/>
          <p14:tracePt t="1886" x="5845175" y="1212850"/>
          <p14:tracePt t="1887" x="5861050" y="1212850"/>
          <p14:tracePt t="1888" x="5884863" y="1212850"/>
          <p14:tracePt t="1888" x="5892800" y="1212850"/>
          <p14:tracePt t="1890" x="5916613" y="1212850"/>
          <p14:tracePt t="1891" x="5932488" y="1212850"/>
          <p14:tracePt t="1892" x="5956300" y="1212850"/>
          <p14:tracePt t="1892" x="5972175" y="1212850"/>
          <p14:tracePt t="1894" x="5988050" y="1212850"/>
          <p14:tracePt t="1895" x="6011863" y="1212850"/>
          <p14:tracePt t="1896" x="6019800" y="1212850"/>
          <p14:tracePt t="1897" x="6043613" y="1212850"/>
          <p14:tracePt t="1897" x="6051550" y="1212850"/>
          <p14:tracePt t="1899" x="6067425" y="1212850"/>
          <p14:tracePt t="1900" x="6083300" y="1212850"/>
          <p14:tracePt t="1901" x="6116638" y="1212850"/>
          <p14:tracePt t="1902" x="6132513" y="1212850"/>
          <p14:tracePt t="1903" x="6156325" y="1212850"/>
          <p14:tracePt t="1905" x="6164263" y="1212850"/>
          <p14:tracePt t="1905" x="6180138" y="1212850"/>
          <p14:tracePt t="1907" x="6196013" y="1212850"/>
          <p14:tracePt t="1908" x="6211888" y="1212850"/>
          <p14:tracePt t="1908" x="6219825" y="1212850"/>
          <p14:tracePt t="1910" x="6235700" y="1212850"/>
          <p14:tracePt t="1911" x="6251575" y="1212850"/>
          <p14:tracePt t="1912" x="6267450" y="1212850"/>
          <p14:tracePt t="1913" x="6275388" y="1212850"/>
          <p14:tracePt t="1914" x="6299200" y="1212850"/>
          <p14:tracePt t="1915" x="6307138" y="1212850"/>
          <p14:tracePt t="1915" x="6330950" y="1212850"/>
          <p14:tracePt t="1917" x="6354763" y="1212850"/>
          <p14:tracePt t="1918" x="6370638" y="1212850"/>
          <p14:tracePt t="1919" x="6386513" y="1212850"/>
          <p14:tracePt t="1921" x="6402388" y="1212850"/>
          <p14:tracePt t="1921" x="6410325" y="1212850"/>
          <p14:tracePt t="1923" x="6426200" y="1212850"/>
          <p14:tracePt t="1924" x="6451600" y="1212850"/>
          <p14:tracePt t="1925" x="6459538" y="1212850"/>
          <p14:tracePt t="1926" x="6475413" y="1212850"/>
          <p14:tracePt t="1927" x="6491288" y="1212850"/>
          <p14:tracePt t="1927" x="6515100" y="1212850"/>
          <p14:tracePt t="1929" x="6523038" y="1212850"/>
          <p14:tracePt t="1930" x="6538913" y="1212850"/>
          <p14:tracePt t="1931" x="6554788" y="1220788"/>
          <p14:tracePt t="1932" x="6570663" y="1220788"/>
          <p14:tracePt t="1933" x="6586538" y="1220788"/>
          <p14:tracePt t="1934" x="6618288" y="1220788"/>
          <p14:tracePt t="1935" x="6626225" y="1220788"/>
          <p14:tracePt t="1936" x="6650038" y="1220788"/>
          <p14:tracePt t="1938" x="6657975" y="1220788"/>
          <p14:tracePt t="1939" x="6673850" y="1220788"/>
          <p14:tracePt t="1940" x="6689725" y="1220788"/>
          <p14:tracePt t="1941" x="6713538" y="1220788"/>
          <p14:tracePt t="1942" x="6721475" y="1220788"/>
          <p14:tracePt t="1943" x="6745288" y="1220788"/>
          <p14:tracePt t="1944" x="6761163" y="1220788"/>
          <p14:tracePt t="1944" x="6769100" y="1220788"/>
          <p14:tracePt t="1946" x="6794500" y="1220788"/>
          <p14:tracePt t="1947" x="6802438" y="1220788"/>
          <p14:tracePt t="1948" x="6826250" y="1220788"/>
          <p14:tracePt t="1949" x="6834188" y="1220788"/>
          <p14:tracePt t="1950" x="6850063" y="1220788"/>
          <p14:tracePt t="1952" x="6889750" y="1220788"/>
          <p14:tracePt t="1953" x="6913563" y="1220788"/>
          <p14:tracePt t="1969" x="7177088" y="1212850"/>
          <p14:tracePt t="1971" x="7208838" y="1212850"/>
          <p14:tracePt t="1972" x="7224713" y="1212850"/>
          <p14:tracePt t="1973" x="7248525" y="1212850"/>
          <p14:tracePt t="1974" x="7272338" y="1212850"/>
          <p14:tracePt t="1975" x="7288213" y="1212850"/>
          <p14:tracePt t="1977" x="7304088" y="1212850"/>
          <p14:tracePt t="1978" x="7319963" y="1212850"/>
          <p14:tracePt t="1979" x="7335838" y="1204913"/>
          <p14:tracePt t="1980" x="7351713" y="1204913"/>
          <p14:tracePt t="1981" x="7359650" y="1204913"/>
          <p14:tracePt t="1982" x="7375525" y="1204913"/>
          <p14:tracePt t="1983" x="7391400" y="1204913"/>
          <p14:tracePt t="1985" x="7415213" y="1204913"/>
          <p14:tracePt t="1986" x="7431088" y="1195388"/>
          <p14:tracePt t="1987" x="7454900" y="1195388"/>
          <p14:tracePt t="1989" x="7478713" y="1195388"/>
          <p14:tracePt t="1990" x="7486650" y="1195388"/>
          <p14:tracePt t="1990" x="7504113" y="1187450"/>
          <p14:tracePt t="1992" x="7512050" y="1187450"/>
          <p14:tracePt t="1992" x="7527925" y="1187450"/>
          <p14:tracePt t="1994" x="7535863" y="1187450"/>
          <p14:tracePt t="1995" x="7551738" y="1187450"/>
          <p14:tracePt t="1995" x="7559675" y="1187450"/>
          <p14:tracePt t="1996" x="7567613" y="1187450"/>
          <p14:tracePt t="1998" x="7583488" y="1187450"/>
          <p14:tracePt t="1999" x="7591425" y="1179513"/>
          <p14:tracePt t="2000" x="7599363" y="1179513"/>
          <p14:tracePt t="2002" x="7623175" y="1179513"/>
          <p14:tracePt t="2003" x="7631113" y="1179513"/>
          <p14:tracePt t="2004" x="7639050" y="1179513"/>
          <p14:tracePt t="2005" x="7654925" y="1179513"/>
          <p14:tracePt t="2007" x="7670800" y="1179513"/>
          <p14:tracePt t="2008" x="7678738" y="1179513"/>
          <p14:tracePt t="2010" x="7686675" y="1179513"/>
          <p14:tracePt t="2011" x="7694613" y="1179513"/>
          <p14:tracePt t="2012" x="7702550" y="1179513"/>
          <p14:tracePt t="2014" x="7710488" y="1179513"/>
          <p14:tracePt t="2015" x="7718425" y="1179513"/>
          <p14:tracePt t="2016" x="7726363" y="1179513"/>
          <p14:tracePt t="2017" x="7742238" y="1179513"/>
          <p14:tracePt t="2020" x="7750175" y="1179513"/>
          <p14:tracePt t="2021" x="7758113" y="1179513"/>
          <p14:tracePt t="2022" x="7766050" y="1179513"/>
          <p14:tracePt t="2023" x="7773988" y="1179513"/>
          <p14:tracePt t="2024" x="7781925" y="1179513"/>
          <p14:tracePt t="2025" x="7789863" y="1179513"/>
          <p14:tracePt t="2026" x="7797800" y="1179513"/>
          <p14:tracePt t="2028" x="7805738" y="1179513"/>
          <p14:tracePt t="2028" x="7821613" y="1179513"/>
          <p14:tracePt t="2031" x="7829550" y="1179513"/>
          <p14:tracePt t="2031" x="7839075" y="1179513"/>
          <p14:tracePt t="2033" x="7847013" y="1179513"/>
          <p14:tracePt t="2034" x="7854950" y="1179513"/>
          <p14:tracePt t="2035" x="7862888" y="1179513"/>
          <p14:tracePt t="2036" x="7870825" y="1179513"/>
          <p14:tracePt t="2037" x="7878763" y="1179513"/>
          <p14:tracePt t="2038" x="7886700" y="1179513"/>
          <p14:tracePt t="2039" x="7894638" y="1179513"/>
          <p14:tracePt t="2040" x="7902575" y="1179513"/>
          <p14:tracePt t="2041" x="7918450" y="1179513"/>
          <p14:tracePt t="2043" x="7934325" y="1179513"/>
          <p14:tracePt t="2044" x="7942263" y="1179513"/>
          <p14:tracePt t="2045" x="7950200" y="1179513"/>
          <p14:tracePt t="2045" x="7958138" y="1179513"/>
          <p14:tracePt t="2047" x="7974013" y="1179513"/>
          <p14:tracePt t="2048" x="7981950" y="1179513"/>
          <p14:tracePt t="2049" x="7997825" y="1179513"/>
          <p14:tracePt t="2050" x="8013700" y="1179513"/>
          <p14:tracePt t="2051" x="8021638" y="1179513"/>
          <p14:tracePt t="2052" x="8029575" y="1179513"/>
          <p14:tracePt t="2053" x="8037513" y="1179513"/>
          <p14:tracePt t="2054" x="8061325" y="1179513"/>
          <p14:tracePt t="2056" x="8085138" y="1179513"/>
          <p14:tracePt t="2057" x="8093075" y="1179513"/>
          <p14:tracePt t="2058" x="8108950" y="1179513"/>
          <p14:tracePt t="2059" x="8116888" y="1179513"/>
          <p14:tracePt t="2060" x="8132763" y="1179513"/>
          <p14:tracePt t="2060" x="8140700" y="1179513"/>
          <p14:tracePt t="2062" x="8164513" y="1179513"/>
          <p14:tracePt t="2065" x="8213725" y="1179513"/>
          <p14:tracePt t="2066" x="8221663" y="1179513"/>
          <p14:tracePt t="2067" x="8245475" y="1179513"/>
          <p14:tracePt t="2068" x="8269288" y="1179513"/>
          <p14:tracePt t="2069" x="8277225" y="1179513"/>
          <p14:tracePt t="2070" x="8293100" y="1179513"/>
          <p14:tracePt t="2071" x="8308975" y="1179513"/>
          <p14:tracePt t="2073" x="8324850" y="1179513"/>
          <p14:tracePt t="2074" x="8348663" y="1179513"/>
          <p14:tracePt t="2075" x="8356600" y="1179513"/>
          <p14:tracePt t="2076" x="8380413" y="1179513"/>
          <p14:tracePt t="2077" x="8388350" y="1179513"/>
          <p14:tracePt t="2078" x="8412163" y="1179513"/>
          <p14:tracePt t="2079" x="8420100" y="1179513"/>
          <p14:tracePt t="2079" x="8443913" y="1179513"/>
          <p14:tracePt t="2080" x="8451850" y="1179513"/>
          <p14:tracePt t="2082" x="8475663" y="1179513"/>
          <p14:tracePt t="2082" x="8483600" y="1179513"/>
          <p14:tracePt t="2084" x="8507413" y="1179513"/>
          <p14:tracePt t="2085" x="8523288" y="1179513"/>
          <p14:tracePt t="2086" x="8540750" y="1179513"/>
          <p14:tracePt t="2087" x="8564563" y="1179513"/>
          <p14:tracePt t="2088" x="8572500" y="1179513"/>
          <p14:tracePt t="2089" x="8596313" y="1179513"/>
          <p14:tracePt t="2090" x="8604250" y="1179513"/>
          <p14:tracePt t="2091" x="8628063" y="1179513"/>
          <p14:tracePt t="2091" x="8651875" y="1179513"/>
          <p14:tracePt t="2093" x="8659813" y="1179513"/>
          <p14:tracePt t="2094" x="8683625" y="1179513"/>
          <p14:tracePt t="2095" x="8691563" y="1179513"/>
          <p14:tracePt t="2096" x="8715375" y="1179513"/>
          <p14:tracePt t="2096" x="8731250" y="1179513"/>
          <p14:tracePt t="2098" x="8755063" y="1179513"/>
          <p14:tracePt t="2099" x="8763000" y="1187450"/>
          <p14:tracePt t="2100" x="8786813" y="1187450"/>
          <p14:tracePt t="2101" x="8818563" y="1187450"/>
          <p14:tracePt t="2102" x="8842375" y="1187450"/>
          <p14:tracePt t="2103" x="8850313" y="1187450"/>
          <p14:tracePt t="2104" x="8874125" y="1187450"/>
          <p14:tracePt t="2106" x="8883650" y="1195388"/>
          <p14:tracePt t="2107" x="8907463" y="1195388"/>
          <p14:tracePt t="2108" x="8923338" y="1195388"/>
          <p14:tracePt t="2109" x="8939213" y="1195388"/>
          <p14:tracePt t="2110" x="8963025" y="1204913"/>
          <p14:tracePt t="2111" x="8978900" y="1204913"/>
          <p14:tracePt t="2112" x="8994775" y="1204913"/>
          <p14:tracePt t="2113" x="9002713" y="1204913"/>
          <p14:tracePt t="2114" x="9026525" y="1204913"/>
          <p14:tracePt t="2115" x="9034463" y="1204913"/>
          <p14:tracePt t="2116" x="9050338" y="1204913"/>
          <p14:tracePt t="2118" x="9082088" y="1212850"/>
          <p14:tracePt t="2119" x="9097963" y="1212850"/>
          <p14:tracePt t="2120" x="9113838" y="1212850"/>
          <p14:tracePt t="2121" x="9129713" y="1212850"/>
          <p14:tracePt t="2122" x="9137650" y="1212850"/>
          <p14:tracePt t="2122" x="9153525" y="1212850"/>
          <p14:tracePt t="2124" x="9161463" y="1212850"/>
          <p14:tracePt t="2125" x="9177338" y="1212850"/>
          <p14:tracePt t="2125" x="9193213" y="1212850"/>
          <p14:tracePt t="2127" x="9201150" y="1212850"/>
          <p14:tracePt t="2128" x="9217025" y="1212850"/>
          <p14:tracePt t="2129" x="9224963" y="1212850"/>
          <p14:tracePt t="2130" x="9234488" y="1212850"/>
          <p14:tracePt t="2131" x="9242425" y="1212850"/>
          <p14:tracePt t="2131" x="9258300" y="1212850"/>
          <p14:tracePt t="2134" x="9274175" y="1212850"/>
          <p14:tracePt t="2135" x="9282113" y="1212850"/>
          <p14:tracePt t="2136" x="9290050" y="1212850"/>
          <p14:tracePt t="2137" x="9305925" y="1212850"/>
          <p14:tracePt t="2139" x="9321800" y="1212850"/>
          <p14:tracePt t="2141" x="9337675" y="1212850"/>
          <p14:tracePt t="2142" x="9345613" y="1212850"/>
          <p14:tracePt t="2143" x="9361488" y="1212850"/>
          <p14:tracePt t="2146" x="9377363" y="1212850"/>
          <p14:tracePt t="2148" x="9385300" y="1212850"/>
          <p14:tracePt t="2148" x="9401175" y="1212850"/>
          <p14:tracePt t="2151" x="9409113" y="1212850"/>
          <p14:tracePt t="2151" x="9417050" y="1212850"/>
          <p14:tracePt t="2152" x="9424988" y="1212850"/>
          <p14:tracePt t="2153" x="9432925" y="1212850"/>
          <p14:tracePt t="2155" x="9440863" y="1212850"/>
          <p14:tracePt t="2156" x="9448800" y="1212850"/>
          <p14:tracePt t="2158" x="9456738" y="1212850"/>
          <p14:tracePt t="2159" x="9464675" y="1212850"/>
          <p14:tracePt t="2160" x="9472613" y="1212850"/>
          <p14:tracePt t="2162" x="9480550" y="1220788"/>
          <p14:tracePt t="2163" x="9496425" y="1220788"/>
          <p14:tracePt t="2165" x="9504363" y="1220788"/>
          <p14:tracePt t="2166" x="9512300" y="1220788"/>
          <p14:tracePt t="2167" x="9520238" y="1220788"/>
          <p14:tracePt t="2168" x="9528175" y="1220788"/>
          <p14:tracePt t="2169" x="9536113" y="1220788"/>
          <p14:tracePt t="2171" x="9544050" y="1220788"/>
          <p14:tracePt t="2172" x="9551988" y="1220788"/>
          <p14:tracePt t="2173" x="9567863" y="1220788"/>
          <p14:tracePt t="2176" x="9585325" y="1220788"/>
          <p14:tracePt t="2177" x="9593263" y="1220788"/>
          <p14:tracePt t="2178" x="9609138" y="1220788"/>
          <p14:tracePt t="2181" x="9617075" y="1220788"/>
          <p14:tracePt t="2182" x="9625013" y="1220788"/>
          <p14:tracePt t="2183" x="9640888" y="1228725"/>
          <p14:tracePt t="2185" x="9648825" y="1228725"/>
          <p14:tracePt t="2186" x="9664700" y="1228725"/>
          <p14:tracePt t="2188" x="9680575" y="1228725"/>
          <p14:tracePt t="2189" x="9688513" y="1228725"/>
          <p14:tracePt t="2190" x="9696450" y="1228725"/>
          <p14:tracePt t="2191" x="9704388" y="1228725"/>
          <p14:tracePt t="2192" x="9712325" y="1228725"/>
          <p14:tracePt t="2192" x="9720263" y="1228725"/>
          <p14:tracePt t="2194" x="9728200" y="1228725"/>
          <p14:tracePt t="2195" x="9736138" y="1228725"/>
          <p14:tracePt t="2196" x="9744075" y="1228725"/>
          <p14:tracePt t="2197" x="9759950" y="1228725"/>
          <p14:tracePt t="2197" x="9767888" y="1228725"/>
          <p14:tracePt t="2198" x="9775825" y="1228725"/>
          <p14:tracePt t="2200" x="9783763" y="1228725"/>
          <p14:tracePt t="2202" x="9807575" y="1228725"/>
          <p14:tracePt t="2203" x="9815513" y="1228725"/>
          <p14:tracePt t="2204" x="9831388" y="1228725"/>
          <p14:tracePt t="2206" x="9847263" y="1228725"/>
          <p14:tracePt t="2207" x="9855200" y="1228725"/>
          <p14:tracePt t="2209" x="9863138" y="1228725"/>
          <p14:tracePt t="2210" x="9871075" y="1228725"/>
          <p14:tracePt t="2210" x="9879013" y="1228725"/>
          <p14:tracePt t="2211" x="9886950" y="1228725"/>
          <p14:tracePt t="2213" x="9894888" y="1228725"/>
          <p14:tracePt t="2214" x="9910763" y="1228725"/>
          <p14:tracePt t="2215" x="9926638" y="1228725"/>
          <p14:tracePt t="2217" x="9944100" y="1228725"/>
          <p14:tracePt t="2219" x="9952038" y="1228725"/>
          <p14:tracePt t="2220" x="9959975" y="1228725"/>
          <p14:tracePt t="2221" x="9975850" y="1228725"/>
          <p14:tracePt t="2222" x="9991725" y="1228725"/>
          <p14:tracePt t="2224" x="10007600" y="1228725"/>
          <p14:tracePt t="2227" x="10015538" y="1228725"/>
          <p14:tracePt t="2228" x="10031413" y="1228725"/>
          <p14:tracePt t="2229" x="10047288" y="1228725"/>
          <p14:tracePt t="2232" x="10063163" y="1228725"/>
          <p14:tracePt t="2233" x="10071100" y="1228725"/>
          <p14:tracePt t="2234" x="10086975" y="1228725"/>
          <p14:tracePt t="2237" x="10102850" y="1228725"/>
          <p14:tracePt t="2238" x="10110788" y="1228725"/>
          <p14:tracePt t="2239" x="10126663" y="1228725"/>
          <p14:tracePt t="2242" x="10134600" y="1228725"/>
          <p14:tracePt t="2243" x="10142538" y="1228725"/>
          <p14:tracePt t="2243" x="10150475" y="1228725"/>
          <p14:tracePt t="2245" x="10158413" y="1228725"/>
          <p14:tracePt t="2245" x="10166350" y="1228725"/>
          <p14:tracePt t="2247" x="10174288" y="1228725"/>
          <p14:tracePt t="2248" x="10182225" y="1228725"/>
          <p14:tracePt t="2250" x="10190163" y="1228725"/>
          <p14:tracePt t="2251" x="10206038" y="1228725"/>
          <p14:tracePt t="2252" x="10213975" y="1236663"/>
          <p14:tracePt t="2253" x="10221913" y="1236663"/>
          <p14:tracePt t="2256" x="10237788" y="1236663"/>
          <p14:tracePt t="2258" x="10245725" y="1236663"/>
          <p14:tracePt t="2259" x="10261600" y="1244600"/>
          <p14:tracePt t="2260" x="10269538" y="1244600"/>
          <p14:tracePt t="2262" x="10279063" y="1252538"/>
          <p14:tracePt t="2262" x="10287000" y="1252538"/>
          <p14:tracePt t="2264" x="10294938" y="1252538"/>
          <p14:tracePt t="2264" x="10302875" y="1260475"/>
          <p14:tracePt t="2266" x="10310813" y="1260475"/>
          <p14:tracePt t="2268" x="10326688" y="1260475"/>
          <p14:tracePt t="2269" x="10334625" y="1260475"/>
          <p14:tracePt t="2270" x="10342563" y="1268413"/>
          <p14:tracePt t="2271" x="10350500" y="1268413"/>
          <p14:tracePt t="2272" x="10366375" y="1276350"/>
          <p14:tracePt t="2274" x="10382250" y="1284288"/>
          <p14:tracePt t="2275" x="10390188" y="1284288"/>
          <p14:tracePt t="2276" x="10398125" y="1284288"/>
          <p14:tracePt t="2277" x="10406063" y="1284288"/>
          <p14:tracePt t="2277" x="10414000" y="1292225"/>
          <p14:tracePt t="2279" x="10429875" y="1300163"/>
          <p14:tracePt t="2281" x="10445750" y="1300163"/>
          <p14:tracePt t="2282" x="10453688" y="1300163"/>
          <p14:tracePt t="2283" x="10461625" y="1300163"/>
          <p14:tracePt t="2284" x="10469563" y="1308100"/>
          <p14:tracePt t="2285" x="10493375" y="1316038"/>
          <p14:tracePt t="2286" x="10501313" y="1316038"/>
          <p14:tracePt t="2288" x="10517188" y="1323975"/>
          <p14:tracePt t="2290" x="10533063" y="1323975"/>
          <p14:tracePt t="2291" x="10541000" y="1323975"/>
          <p14:tracePt t="2292" x="10548938" y="1331913"/>
          <p14:tracePt t="2293" x="10564813" y="1339850"/>
          <p14:tracePt t="2295" x="10580688" y="1347788"/>
          <p14:tracePt t="2296" x="10596563" y="1347788"/>
          <p14:tracePt t="2298" x="10612438" y="1347788"/>
          <p14:tracePt t="2299" x="10612438" y="1355725"/>
          <p14:tracePt t="2300" x="10629900" y="1355725"/>
          <p14:tracePt t="2302" x="10645775" y="1363663"/>
          <p14:tracePt t="2303" x="10653713" y="1363663"/>
          <p14:tracePt t="2304" x="10661650" y="1363663"/>
          <p14:tracePt t="2305" x="10677525" y="1371600"/>
          <p14:tracePt t="2307" x="10693400" y="1379538"/>
          <p14:tracePt t="2308" x="10701338" y="1379538"/>
          <p14:tracePt t="2309" x="10709275" y="1387475"/>
          <p14:tracePt t="2310" x="10717213" y="1387475"/>
          <p14:tracePt t="2312" x="10733088" y="1387475"/>
          <p14:tracePt t="2313" x="10741025" y="1387475"/>
          <p14:tracePt t="2314" x="10741025" y="1395413"/>
          <p14:tracePt t="2315" x="10756900" y="1395413"/>
          <p14:tracePt t="2316" x="10756900" y="1403350"/>
          <p14:tracePt t="2318" x="10780713" y="1411288"/>
          <p14:tracePt t="2319" x="10796588" y="1411288"/>
          <p14:tracePt t="2322" x="10804525" y="1411288"/>
          <p14:tracePt t="2323" x="10820400" y="1419225"/>
          <p14:tracePt t="2325" x="10828338" y="1427163"/>
          <p14:tracePt t="2326" x="10836275" y="1427163"/>
          <p14:tracePt t="2328" x="10844213" y="1427163"/>
          <p14:tracePt t="2329" x="10852150" y="1427163"/>
          <p14:tracePt t="2330" x="10860088" y="1435100"/>
          <p14:tracePt t="2331" x="10868025" y="1435100"/>
          <p14:tracePt t="2332" x="10868025" y="1443038"/>
          <p14:tracePt t="2333" x="10875963" y="1443038"/>
          <p14:tracePt t="2335" x="10891838" y="1443038"/>
          <p14:tracePt t="2337" x="10899775" y="1450975"/>
          <p14:tracePt t="2337" x="10907713" y="1450975"/>
          <p14:tracePt t="2339" x="10907713" y="1458913"/>
          <p14:tracePt t="2340" x="10915650" y="1458913"/>
          <p14:tracePt t="2341" x="10923588" y="1458913"/>
          <p14:tracePt t="2342" x="10931525" y="1458913"/>
          <p14:tracePt t="2342" x="10931525" y="1466850"/>
          <p14:tracePt t="2343" x="10939463" y="1466850"/>
          <p14:tracePt t="2344" x="10939463" y="1474788"/>
          <p14:tracePt t="2345" x="10947400" y="1474788"/>
          <p14:tracePt t="2347" x="10955338" y="1482725"/>
          <p14:tracePt t="2348" x="10963275" y="1482725"/>
          <p14:tracePt t="2351" x="10971213" y="1490663"/>
          <p14:tracePt t="2352" x="10980738" y="1490663"/>
          <p14:tracePt t="2353" x="10980738" y="1498600"/>
          <p14:tracePt t="2354" x="10988675" y="1498600"/>
          <p14:tracePt t="2355" x="10996613" y="1498600"/>
          <p14:tracePt t="2357" x="10996613" y="1506538"/>
          <p14:tracePt t="2358" x="11004550" y="1514475"/>
          <p14:tracePt t="2359" x="11012488" y="1514475"/>
          <p14:tracePt t="2361" x="11020425" y="1522413"/>
          <p14:tracePt t="2362" x="11028363" y="1530350"/>
          <p14:tracePt t="2366" x="11036300" y="1538288"/>
          <p14:tracePt t="2368" x="11044238" y="1547813"/>
          <p14:tracePt t="2370" x="11052175" y="1547813"/>
          <p14:tracePt t="2370" x="11060113" y="1555750"/>
          <p14:tracePt t="2372" x="11060113" y="1563688"/>
          <p14:tracePt t="2374" x="11075988" y="1571625"/>
          <p14:tracePt t="2375" x="11075988" y="1579563"/>
          <p14:tracePt t="2376" x="11083925" y="1579563"/>
          <p14:tracePt t="2377" x="11091863" y="1587500"/>
          <p14:tracePt t="2379" x="11099800" y="1595438"/>
          <p14:tracePt t="2380" x="11099800" y="1603375"/>
          <p14:tracePt t="2382" x="11107738" y="1603375"/>
          <p14:tracePt t="2383" x="11115675" y="1611313"/>
          <p14:tracePt t="2385" x="11123613" y="1619250"/>
          <p14:tracePt t="2386" x="11131550" y="1635125"/>
          <p14:tracePt t="2388" x="11139488" y="1635125"/>
          <p14:tracePt t="2388" x="11147425" y="1651000"/>
          <p14:tracePt t="2389" x="11147425" y="1658938"/>
          <p14:tracePt t="2390" x="11155363" y="1658938"/>
          <p14:tracePt t="2391" x="11163300" y="1666875"/>
          <p14:tracePt t="2393" x="11163300" y="1674813"/>
          <p14:tracePt t="2394" x="11171238" y="1674813"/>
          <p14:tracePt t="2395" x="11179175" y="1682750"/>
          <p14:tracePt t="2395" x="11187113" y="1690688"/>
          <p14:tracePt t="2397" x="11187113" y="1698625"/>
          <p14:tracePt t="2398" x="11195050" y="1706563"/>
          <p14:tracePt t="2398" x="11202988" y="1706563"/>
          <p14:tracePt t="2400" x="11202988" y="1722438"/>
          <p14:tracePt t="2402" x="11218863" y="1730375"/>
          <p14:tracePt t="2404" x="11226800" y="1754188"/>
          <p14:tracePt t="2405" x="11234738" y="1754188"/>
          <p14:tracePt t="2406" x="11242675" y="1770063"/>
          <p14:tracePt t="2408" x="11250613" y="1778000"/>
          <p14:tracePt t="2408" x="11258550" y="1793875"/>
          <p14:tracePt t="2410" x="11266488" y="1801813"/>
          <p14:tracePt t="2412" x="11266488" y="1809750"/>
          <p14:tracePt t="2412" x="11274425" y="1817688"/>
          <p14:tracePt t="2414" x="11274425" y="1825625"/>
          <p14:tracePt t="2415" x="11282363" y="1833563"/>
          <p14:tracePt t="2416" x="11290300" y="1841500"/>
          <p14:tracePt t="2418" x="11298238" y="1857375"/>
          <p14:tracePt t="2420" x="11306175" y="1873250"/>
          <p14:tracePt t="2421" x="11323638" y="1890713"/>
          <p14:tracePt t="2422" x="11323638" y="1898650"/>
          <p14:tracePt t="2424" x="11323638" y="1906588"/>
          <p14:tracePt t="2425" x="11331575" y="1914525"/>
          <p14:tracePt t="2425" x="11339513" y="1922463"/>
          <p14:tracePt t="2427" x="11339513" y="1938338"/>
          <p14:tracePt t="2427" x="11339513" y="1946275"/>
          <p14:tracePt t="2429" x="11347450" y="1954213"/>
          <p14:tracePt t="2430" x="11355388" y="1962150"/>
          <p14:tracePt t="2430" x="11355388" y="1970088"/>
          <p14:tracePt t="2432" x="11363325" y="1978025"/>
          <p14:tracePt t="2433" x="11363325" y="1985963"/>
          <p14:tracePt t="2434" x="11363325" y="2001838"/>
          <p14:tracePt t="2436" x="11379200" y="2017713"/>
          <p14:tracePt t="2438" x="11379200" y="2033588"/>
          <p14:tracePt t="2439" x="11379200" y="2041525"/>
          <p14:tracePt t="2439" x="11387138" y="2057400"/>
          <p14:tracePt t="2441" x="11395075" y="2065338"/>
          <p14:tracePt t="2442" x="11395075" y="2073275"/>
          <p14:tracePt t="2442" x="11403013" y="2081213"/>
          <p14:tracePt t="2443" x="11403013" y="2089150"/>
          <p14:tracePt t="2444" x="11403013" y="2097088"/>
          <p14:tracePt t="2445" x="11403013" y="2112963"/>
          <p14:tracePt t="2448" x="11410950" y="2128838"/>
          <p14:tracePt t="2451" x="11410950" y="2152650"/>
          <p14:tracePt t="2452" x="11418888" y="2176463"/>
          <p14:tracePt t="2455" x="11418888" y="2184400"/>
          <p14:tracePt t="2456" x="11426825" y="2192338"/>
          <p14:tracePt t="2457" x="11426825" y="2200275"/>
          <p14:tracePt t="2458" x="11426825" y="2208213"/>
          <p14:tracePt t="2458" x="11426825" y="2216150"/>
          <p14:tracePt t="2460" x="11426825" y="2224088"/>
          <p14:tracePt t="2460" x="11426825" y="2233613"/>
          <p14:tracePt t="2463" x="11426825" y="2249488"/>
          <p14:tracePt t="2465" x="11426825" y="2257425"/>
          <p14:tracePt t="2465" x="11426825" y="2265363"/>
          <p14:tracePt t="2468" x="11426825" y="2289175"/>
          <p14:tracePt t="2471" x="11426825" y="2297113"/>
          <p14:tracePt t="2471" x="11426825" y="2305050"/>
          <p14:tracePt t="2474" x="11418888" y="2312988"/>
          <p14:tracePt t="2475" x="11418888" y="2320925"/>
          <p14:tracePt t="2477" x="11418888" y="2328863"/>
          <p14:tracePt t="2478" x="11418888" y="2336800"/>
          <p14:tracePt t="2481" x="11410950" y="2344738"/>
          <p14:tracePt t="2482" x="11410950" y="2352675"/>
          <p14:tracePt t="2484" x="11403013" y="2368550"/>
          <p14:tracePt t="2485" x="11403013" y="2376488"/>
          <p14:tracePt t="2488" x="11403013" y="2384425"/>
          <p14:tracePt t="2489" x="11395075" y="2392363"/>
          <p14:tracePt t="2490" x="11395075" y="2400300"/>
          <p14:tracePt t="2493" x="11395075" y="2408238"/>
          <p14:tracePt t="2495" x="11395075" y="2416175"/>
          <p14:tracePt t="2496" x="11395075" y="2424113"/>
          <p14:tracePt t="2497" x="11387138" y="2424113"/>
          <p14:tracePt t="2498" x="11387138" y="2432050"/>
          <p14:tracePt t="2499" x="11387138" y="2439988"/>
          <p14:tracePt t="2501" x="11379200" y="2455863"/>
          <p14:tracePt t="2502" x="11379200" y="2463800"/>
          <p14:tracePt t="2504" x="11379200" y="2471738"/>
          <p14:tracePt t="2504" x="11379200" y="2479675"/>
          <p14:tracePt t="2507" x="11371263" y="2487613"/>
          <p14:tracePt t="2507" x="11371263" y="2495550"/>
          <p14:tracePt t="2509" x="11371263" y="2503488"/>
          <p14:tracePt t="2510" x="11371263" y="2511425"/>
          <p14:tracePt t="2511" x="11363325" y="2519363"/>
          <p14:tracePt t="2512" x="11363325" y="2535238"/>
          <p14:tracePt t="2515" x="11363325" y="2551113"/>
          <p14:tracePt t="2518" x="11355388" y="2576513"/>
          <p14:tracePt t="2520" x="11355388" y="2592388"/>
          <p14:tracePt t="2521" x="11347450" y="2592388"/>
          <p14:tracePt t="2521" x="11347450" y="2600325"/>
          <p14:tracePt t="2522" x="11347450" y="2616200"/>
          <p14:tracePt t="2524" x="11347450" y="2632075"/>
          <p14:tracePt t="2526" x="11347450" y="2640013"/>
          <p14:tracePt t="2527" x="11339513" y="2647950"/>
          <p14:tracePt t="2528" x="11339513" y="2655888"/>
          <p14:tracePt t="2529" x="11339513" y="2663825"/>
          <p14:tracePt t="2530" x="11331575" y="2679700"/>
          <p14:tracePt t="2531" x="11331575" y="2695575"/>
          <p14:tracePt t="2533" x="11323638" y="2703513"/>
          <p14:tracePt t="2534" x="11323638" y="2719388"/>
          <p14:tracePt t="2535" x="11323638" y="2727325"/>
          <p14:tracePt t="2536" x="11323638" y="2743200"/>
          <p14:tracePt t="2538" x="11323638" y="2751138"/>
          <p14:tracePt t="2539" x="11323638" y="2767013"/>
          <p14:tracePt t="2540" x="11314113" y="2767013"/>
          <p14:tracePt t="2541" x="11314113" y="2782888"/>
          <p14:tracePt t="2542" x="11314113" y="2790825"/>
          <p14:tracePt t="2543" x="11314113" y="2798763"/>
          <p14:tracePt t="2544" x="11306175" y="2814638"/>
          <p14:tracePt t="2545" x="11306175" y="2822575"/>
          <p14:tracePt t="2546" x="11306175" y="2830513"/>
          <p14:tracePt t="2547" x="11306175" y="2838450"/>
          <p14:tracePt t="2547" x="11298238" y="2854325"/>
          <p14:tracePt t="2549" x="11298238" y="2862263"/>
          <p14:tracePt t="2550" x="11298238" y="2878138"/>
          <p14:tracePt t="2551" x="11298238" y="2886075"/>
          <p14:tracePt t="2552" x="11298238" y="2909888"/>
          <p14:tracePt t="2554" x="11298238" y="2919413"/>
          <p14:tracePt t="2555" x="11298238" y="2935288"/>
          <p14:tracePt t="2556" x="11298238" y="2943225"/>
          <p14:tracePt t="2557" x="11298238" y="2951163"/>
          <p14:tracePt t="2557" x="11298238" y="2959100"/>
          <p14:tracePt t="2559" x="11298238" y="2974975"/>
          <p14:tracePt t="2560" x="11298238" y="2982913"/>
          <p14:tracePt t="2561" x="11298238" y="2998788"/>
          <p14:tracePt t="2562" x="11298238" y="3006725"/>
          <p14:tracePt t="2563" x="11298238" y="3022600"/>
          <p14:tracePt t="2564" x="11298238" y="3038475"/>
          <p14:tracePt t="2565" x="11298238" y="3046413"/>
          <p14:tracePt t="2565" x="11298238" y="3062288"/>
          <p14:tracePt t="2567" x="11298238" y="3086100"/>
          <p14:tracePt t="2569" x="11298238" y="3094038"/>
          <p14:tracePt t="2570" x="11298238" y="3101975"/>
          <p14:tracePt t="2570" x="11298238" y="3109913"/>
          <p14:tracePt t="2571" x="11298238" y="3125788"/>
          <p14:tracePt t="2573" x="11298238" y="3133725"/>
          <p14:tracePt t="2574" x="11298238" y="3157538"/>
          <p14:tracePt t="2575" x="11298238" y="3181350"/>
          <p14:tracePt t="2577" x="11298238" y="3197225"/>
          <p14:tracePt t="2578" x="11298238" y="3205163"/>
          <p14:tracePt t="2579" x="11306175" y="3228975"/>
          <p14:tracePt t="2581" x="11306175" y="3244850"/>
          <p14:tracePt t="2582" x="11306175" y="3252788"/>
          <p14:tracePt t="2582" x="11314113" y="3270250"/>
          <p14:tracePt t="2583" x="11314113" y="3286125"/>
          <p14:tracePt t="2585" x="11314113" y="3294063"/>
          <p14:tracePt t="2586" x="11314113" y="3317875"/>
          <p14:tracePt t="2587" x="11314113" y="3325813"/>
          <p14:tracePt t="2588" x="11314113" y="3349625"/>
          <p14:tracePt t="2589" x="11323638" y="3357563"/>
          <p14:tracePt t="2589" x="11323638" y="3373438"/>
          <p14:tracePt t="2590" x="11323638" y="3397250"/>
          <p14:tracePt t="2592" x="11323638" y="3405188"/>
          <p14:tracePt t="2593" x="11323638" y="3421063"/>
          <p14:tracePt t="2593" x="11331575" y="3436938"/>
          <p14:tracePt t="2594" x="11331575" y="3452813"/>
          <p14:tracePt t="2595" x="11331575" y="3460750"/>
          <p14:tracePt t="2597" x="11331575" y="3484563"/>
          <p14:tracePt t="2598" x="11331575" y="3516313"/>
          <p14:tracePt t="2599" x="11331575" y="3540125"/>
          <p14:tracePt t="2601" x="11339513" y="3587750"/>
          <p14:tracePt t="2602" x="11347450" y="3636963"/>
          <p14:tracePt t="2603" x="11347450" y="3652838"/>
          <p14:tracePt t="2604" x="11347450" y="3676650"/>
          <p14:tracePt t="2606" x="11355388" y="3692525"/>
          <p14:tracePt t="2607" x="11355388" y="3708400"/>
          <p14:tracePt t="2608" x="11355388" y="3724275"/>
          <p14:tracePt t="2609" x="11355388" y="3748088"/>
          <p14:tracePt t="2610" x="11355388" y="3779838"/>
          <p14:tracePt t="2610" x="11355388" y="3787775"/>
          <p14:tracePt t="2612" x="11355388" y="3811588"/>
          <p14:tracePt t="2613" x="11355388" y="3827463"/>
          <p14:tracePt t="2614" x="11355388" y="3851275"/>
          <p14:tracePt t="2615" x="11355388" y="3867150"/>
          <p14:tracePt t="2616" x="11355388" y="3890963"/>
          <p14:tracePt t="2618" x="11355388" y="3922713"/>
          <p14:tracePt t="2619" x="11355388" y="3963988"/>
          <p14:tracePt t="2620" x="11355388" y="3987800"/>
          <p14:tracePt t="2621" x="11355388" y="4003675"/>
          <p14:tracePt t="2623" x="11355388" y="4027488"/>
          <p14:tracePt t="2624" x="11355388" y="4043363"/>
          <p14:tracePt t="2624" x="11355388" y="4067175"/>
          <p14:tracePt t="2625" x="11355388" y="4090988"/>
          <p14:tracePt t="2626" x="11355388" y="4098925"/>
          <p14:tracePt t="2627" x="11355388" y="4122738"/>
          <p14:tracePt t="2629" x="11355388" y="4138613"/>
          <p14:tracePt t="2630" x="11355388" y="4162425"/>
          <p14:tracePt t="2631" x="11355388" y="4170363"/>
          <p14:tracePt t="2632" x="11355388" y="4194175"/>
          <p14:tracePt t="2633" x="11347450" y="4217988"/>
          <p14:tracePt t="2634" x="11347450" y="4233863"/>
          <p14:tracePt t="2635" x="11339513" y="4273550"/>
          <p14:tracePt t="2637" x="11339513" y="4291013"/>
          <p14:tracePt t="2638" x="11339513" y="4314825"/>
          <p14:tracePt t="2639" x="11331575" y="4330700"/>
          <p14:tracePt t="2639" x="11323638" y="4346575"/>
          <p14:tracePt t="2640" x="11323638" y="4362450"/>
          <p14:tracePt t="2642" x="11314113" y="4386263"/>
          <p14:tracePt t="2642" x="11314113" y="4402138"/>
          <p14:tracePt t="2644" x="11306175" y="4418013"/>
          <p14:tracePt t="2645" x="11298238" y="4433888"/>
          <p14:tracePt t="2646" x="11298238" y="4449763"/>
          <p14:tracePt t="2646" x="11290300" y="4473575"/>
          <p14:tracePt t="2648" x="11290300" y="4489450"/>
          <p14:tracePt t="2649" x="11290300" y="4505325"/>
          <p14:tracePt t="2650" x="11282363" y="4521200"/>
          <p14:tracePt t="2652" x="11274425" y="4552950"/>
          <p14:tracePt t="2653" x="11274425" y="4568825"/>
          <p14:tracePt t="2654" x="11266488" y="4584700"/>
          <p14:tracePt t="2655" x="11266488" y="4600575"/>
          <p14:tracePt t="2656" x="11258550" y="4608513"/>
          <p14:tracePt t="2657" x="11258550" y="4633913"/>
          <p14:tracePt t="2658" x="11258550" y="4649788"/>
          <p14:tracePt t="2658" x="11250613" y="4665663"/>
          <p14:tracePt t="2660" x="11250613" y="4681538"/>
          <p14:tracePt t="2661" x="11250613" y="4689475"/>
          <p14:tracePt t="2662" x="11250613" y="4705350"/>
          <p14:tracePt t="2663" x="11242675" y="4713288"/>
          <p14:tracePt t="2664" x="11242675" y="4737100"/>
          <p14:tracePt t="2665" x="11234738" y="4752975"/>
          <p14:tracePt t="2666" x="11234738" y="4760913"/>
          <p14:tracePt t="2668" x="11226800" y="4792663"/>
          <p14:tracePt t="2670" x="11218863" y="4824413"/>
          <p14:tracePt t="2670" x="11218863" y="4840288"/>
          <p14:tracePt t="2671" x="11218863" y="4856163"/>
          <p14:tracePt t="2673" x="11210925" y="4864100"/>
          <p14:tracePt t="2674" x="11210925" y="4879975"/>
          <p14:tracePt t="2675" x="11210925" y="4887913"/>
          <p14:tracePt t="2676" x="11210925" y="4911725"/>
          <p14:tracePt t="2677" x="11210925" y="4919663"/>
          <p14:tracePt t="2677" x="11210925" y="4935538"/>
          <p14:tracePt t="2678" x="11210925" y="4951413"/>
          <p14:tracePt t="2679" x="11210925" y="4959350"/>
          <p14:tracePt t="2681" x="11210925" y="4984750"/>
          <p14:tracePt t="2682" x="11210925" y="4992688"/>
          <p14:tracePt t="2682" x="11210925" y="5016500"/>
          <p14:tracePt t="2684" x="11202988" y="5032375"/>
          <p14:tracePt t="2685" x="11202988" y="5064125"/>
          <p14:tracePt t="2686" x="11202988" y="5072063"/>
          <p14:tracePt t="2687" x="11202988" y="5087938"/>
          <p14:tracePt t="2689" x="11202988" y="5103813"/>
          <p14:tracePt t="2690" x="11202988" y="5119688"/>
          <p14:tracePt t="2691" x="11202988" y="5127625"/>
          <p14:tracePt t="2692" x="11202988" y="5143500"/>
          <p14:tracePt t="2693" x="11195050" y="5159375"/>
          <p14:tracePt t="2694" x="11195050" y="5175250"/>
          <p14:tracePt t="2695" x="11195050" y="5199063"/>
          <p14:tracePt t="2696" x="11195050" y="5207000"/>
          <p14:tracePt t="2697" x="11195050" y="5222875"/>
          <p14:tracePt t="2698" x="11195050" y="5230813"/>
          <p14:tracePt t="2699" x="11187113" y="5246688"/>
          <p14:tracePt t="2700" x="11179175" y="5278438"/>
          <p14:tracePt t="2702" x="11179175" y="5286375"/>
          <p14:tracePt t="2703" x="11179175" y="5302250"/>
          <p14:tracePt t="2704" x="11179175" y="5319713"/>
          <p14:tracePt t="2705" x="11171238" y="5327650"/>
          <p14:tracePt t="2706" x="11171238" y="5343525"/>
          <p14:tracePt t="2706" x="11171238" y="5351463"/>
          <p14:tracePt t="2707" x="11163300" y="5367338"/>
          <p14:tracePt t="2709" x="11163300" y="5383213"/>
          <p14:tracePt t="2710" x="11163300" y="5391150"/>
          <p14:tracePt t="2711" x="11155363" y="5407025"/>
          <p14:tracePt t="2712" x="11147425" y="5414963"/>
          <p14:tracePt t="2713" x="11147425" y="5430838"/>
          <p14:tracePt t="2714" x="11139488" y="5446713"/>
          <p14:tracePt t="2714" x="11131550" y="5454650"/>
          <p14:tracePt t="2716" x="11131550" y="5470525"/>
          <p14:tracePt t="2718" x="11123613" y="5486400"/>
          <p14:tracePt t="2719" x="11115675" y="5502275"/>
          <p14:tracePt t="2720" x="11107738" y="5518150"/>
          <p14:tracePt t="2721" x="11107738" y="5534025"/>
          <p14:tracePt t="2722" x="11099800" y="5549900"/>
          <p14:tracePt t="2723" x="11091863" y="5557838"/>
          <p14:tracePt t="2724" x="11083925" y="5573713"/>
          <p14:tracePt t="2726" x="11075988" y="5589588"/>
          <p14:tracePt t="2728" x="11068050" y="5605463"/>
          <p14:tracePt t="2728" x="11060113" y="5621338"/>
          <p14:tracePt t="2729" x="11044238" y="5629275"/>
          <p14:tracePt t="2730" x="11044238" y="5637213"/>
          <p14:tracePt t="2732" x="11036300" y="5653088"/>
          <p14:tracePt t="2733" x="11028363" y="5662613"/>
          <p14:tracePt t="2734" x="11020425" y="5670550"/>
          <p14:tracePt t="2736" x="11012488" y="5694363"/>
          <p14:tracePt t="2737" x="10996613" y="5702300"/>
          <p14:tracePt t="2738" x="10996613" y="5710238"/>
          <p14:tracePt t="2739" x="10988675" y="5726113"/>
          <p14:tracePt t="2739" x="10980738" y="5726113"/>
          <p14:tracePt t="2741" x="10971213" y="5741988"/>
          <p14:tracePt t="2742" x="10963275" y="5757863"/>
          <p14:tracePt t="2744" x="10947400" y="5765800"/>
          <p14:tracePt t="2744" x="10947400" y="5773738"/>
          <p14:tracePt t="2746" x="10939463" y="5781675"/>
          <p14:tracePt t="2747" x="10931525" y="5789613"/>
          <p14:tracePt t="2748" x="10923588" y="5797550"/>
          <p14:tracePt t="2749" x="10923588" y="5805488"/>
          <p14:tracePt t="2751" x="10907713" y="5813425"/>
          <p14:tracePt t="2753" x="10891838" y="5837238"/>
          <p14:tracePt t="2754" x="10891838" y="5845175"/>
          <p14:tracePt t="2755" x="10883900" y="5853113"/>
          <p14:tracePt t="2756" x="10875963" y="5861050"/>
          <p14:tracePt t="2757" x="10875963" y="5868988"/>
          <p14:tracePt t="2759" x="10868025" y="5868988"/>
          <p14:tracePt t="2760" x="10868025" y="5876925"/>
          <p14:tracePt t="2761" x="10860088" y="5884863"/>
          <p14:tracePt t="2764" x="10852150" y="5884863"/>
          <p14:tracePt t="2765" x="10852150" y="5900738"/>
          <p14:tracePt t="2768" x="10836275" y="5916613"/>
          <p14:tracePt t="2770" x="10836275" y="5924550"/>
          <p14:tracePt t="2771" x="10828338" y="5924550"/>
          <p14:tracePt t="2771" x="10828338" y="5932488"/>
          <p14:tracePt t="2772" x="10820400" y="5940425"/>
          <p14:tracePt t="2775" x="10820400" y="5948363"/>
          <p14:tracePt t="2776" x="10812463" y="5956300"/>
          <p14:tracePt t="2778" x="10804525" y="5964238"/>
          <p14:tracePt t="2779" x="10796588" y="5980113"/>
          <p14:tracePt t="2781" x="10788650" y="5980113"/>
          <p14:tracePt t="2784" x="10780713" y="5995988"/>
          <p14:tracePt t="2785" x="10772775" y="5995988"/>
          <p14:tracePt t="2787" x="10764838" y="6013450"/>
          <p14:tracePt t="2789" x="10756900" y="6013450"/>
          <p14:tracePt t="2790" x="10748963" y="6021388"/>
          <p14:tracePt t="2791" x="10748963" y="6029325"/>
          <p14:tracePt t="2791" x="10733088" y="6029325"/>
          <p14:tracePt t="2793" x="10733088" y="6037263"/>
          <p14:tracePt t="2794" x="10725150" y="6045200"/>
          <p14:tracePt t="2794" x="10717213" y="6045200"/>
          <p14:tracePt t="2795" x="10709275" y="6045200"/>
          <p14:tracePt t="2797" x="10709275" y="6053138"/>
          <p14:tracePt t="2797" x="10701338" y="6061075"/>
          <p14:tracePt t="2799" x="10693400" y="6061075"/>
          <p14:tracePt t="2800" x="10685463" y="6061075"/>
          <p14:tracePt t="2802" x="10669588" y="6076950"/>
          <p14:tracePt t="2803" x="10653713" y="6084888"/>
          <p14:tracePt t="2804" x="10637838" y="6084888"/>
          <p14:tracePt t="2806" x="10629900" y="6092825"/>
          <p14:tracePt t="2807" x="10620375" y="6092825"/>
          <p14:tracePt t="2808" x="10604500" y="6100763"/>
          <p14:tracePt t="2809" x="10596563" y="6108700"/>
          <p14:tracePt t="2810" x="10588625" y="6116638"/>
          <p14:tracePt t="2811" x="10572750" y="6116638"/>
          <p14:tracePt t="2812" x="10564813" y="6116638"/>
          <p14:tracePt t="2812" x="10548938" y="6124575"/>
          <p14:tracePt t="2813" x="10541000" y="6132513"/>
          <p14:tracePt t="2814" x="10525125" y="6140450"/>
          <p14:tracePt t="2815" x="10509250" y="6140450"/>
          <p14:tracePt t="2818" x="10477500" y="6148388"/>
          <p14:tracePt t="2819" x="10445750" y="6164263"/>
          <p14:tracePt t="2821" x="10429875" y="6172200"/>
          <p14:tracePt t="2821" x="10414000" y="6172200"/>
          <p14:tracePt t="2822" x="10398125" y="6180138"/>
          <p14:tracePt t="2823" x="10382250" y="6188075"/>
          <p14:tracePt t="2825" x="10366375" y="6196013"/>
          <p14:tracePt t="2826" x="10342563" y="6196013"/>
          <p14:tracePt t="2826" x="10310813" y="6203950"/>
          <p14:tracePt t="2828" x="10294938" y="6211888"/>
          <p14:tracePt t="2829" x="10261600" y="6227763"/>
          <p14:tracePt t="2829" x="10237788" y="6235700"/>
          <p14:tracePt t="2831" x="10221913" y="6243638"/>
          <p14:tracePt t="2832" x="10198100" y="6243638"/>
          <p14:tracePt t="2833" x="10182225" y="6251575"/>
          <p14:tracePt t="2835" x="10150475" y="6259513"/>
          <p14:tracePt t="2836" x="10110788" y="6275388"/>
          <p14:tracePt t="2838" x="10086975" y="6283325"/>
          <p14:tracePt t="2839" x="10079038" y="6291263"/>
          <p14:tracePt t="2840" x="10055225" y="6299200"/>
          <p14:tracePt t="2841" x="10023475" y="6307138"/>
          <p14:tracePt t="2842" x="10015538" y="6307138"/>
          <p14:tracePt t="2843" x="9991725" y="6315075"/>
          <p14:tracePt t="2844" x="9967913" y="6323013"/>
          <p14:tracePt t="2845" x="9952038" y="6330950"/>
          <p14:tracePt t="2846" x="9926638" y="6338888"/>
          <p14:tracePt t="2846" x="9902825" y="6348413"/>
          <p14:tracePt t="2847" x="9886950" y="6356350"/>
          <p14:tracePt t="2849" x="9863138" y="6364288"/>
          <p14:tracePt t="2850" x="9847263" y="6364288"/>
          <p14:tracePt t="2851" x="9823450" y="6372225"/>
          <p14:tracePt t="2853" x="9775825" y="6388100"/>
          <p14:tracePt t="2854" x="9752013" y="6396038"/>
          <p14:tracePt t="2855" x="9704388" y="6411913"/>
          <p14:tracePt t="2856" x="9680575" y="6419850"/>
          <p14:tracePt t="2857" x="9656763" y="6427788"/>
          <p14:tracePt t="2858" x="9640888" y="6427788"/>
          <p14:tracePt t="2860" x="9609138" y="6427788"/>
          <p14:tracePt t="2860" x="9593263" y="6435725"/>
          <p14:tracePt t="2861" x="9567863" y="6443663"/>
          <p14:tracePt t="2863" x="9536113" y="6451600"/>
          <p14:tracePt t="2864" x="9520238" y="6451600"/>
          <p14:tracePt t="2865" x="9496425" y="6459538"/>
          <p14:tracePt t="2866" x="9456738" y="6467475"/>
          <p14:tracePt t="2868" x="9417050" y="6475413"/>
          <p14:tracePt t="2870" x="9369425" y="6483350"/>
          <p14:tracePt t="2870" x="9337675" y="6491288"/>
          <p14:tracePt t="2872" x="9313863" y="6499225"/>
          <p14:tracePt t="2873" x="9290050" y="6499225"/>
          <p14:tracePt t="2874" x="9266238" y="6499225"/>
          <p14:tracePt t="2875" x="9234488" y="6507163"/>
          <p14:tracePt t="2876" x="9217025" y="6507163"/>
          <p14:tracePt t="2877" x="9193213" y="6507163"/>
          <p14:tracePt t="2878" x="9153525" y="6515100"/>
          <p14:tracePt t="2878" x="9137650" y="6515100"/>
          <p14:tracePt t="2880" x="9105900" y="6515100"/>
          <p14:tracePt t="2880" x="9090025" y="6515100"/>
          <p14:tracePt t="2881" x="9066213" y="6515100"/>
          <p14:tracePt t="2883" x="9034463" y="6515100"/>
          <p14:tracePt t="2884" x="8986838" y="6515100"/>
          <p14:tracePt t="2886" x="8970963" y="6515100"/>
          <p14:tracePt t="2887" x="8947150" y="6515100"/>
          <p14:tracePt t="2888" x="8931275" y="6515100"/>
          <p14:tracePt t="2889" x="8899525" y="6515100"/>
          <p14:tracePt t="2890" x="8874125" y="6515100"/>
          <p14:tracePt t="2891" x="8850313" y="6515100"/>
          <p14:tracePt t="2892" x="8826500" y="6515100"/>
          <p14:tracePt t="2893" x="8810625" y="6515100"/>
          <p14:tracePt t="2894" x="8786813" y="6515100"/>
          <p14:tracePt t="2895" x="8770938" y="6515100"/>
          <p14:tracePt t="2895" x="8747125" y="6515100"/>
          <p14:tracePt t="2897" x="8723313" y="6515100"/>
          <p14:tracePt t="2898" x="8707438" y="6515100"/>
          <p14:tracePt t="2899" x="8683625" y="6507163"/>
          <p14:tracePt t="2902" x="8620125" y="6499225"/>
          <p14:tracePt t="2903" x="8604250" y="6491288"/>
          <p14:tracePt t="2904" x="8580438" y="6483350"/>
          <p14:tracePt t="2905" x="8556625" y="6483350"/>
          <p14:tracePt t="2906" x="8531225" y="6475413"/>
          <p14:tracePt t="2907" x="8507413" y="6467475"/>
          <p14:tracePt t="2908" x="8491538" y="6467475"/>
          <p14:tracePt t="2909" x="8467725" y="6467475"/>
          <p14:tracePt t="2910" x="8443913" y="6459538"/>
          <p14:tracePt t="2911" x="8420100" y="6451600"/>
          <p14:tracePt t="2912" x="8396288" y="6443663"/>
          <p14:tracePt t="2913" x="8372475" y="6435725"/>
          <p14:tracePt t="2914" x="8340725" y="6427788"/>
          <p14:tracePt t="2915" x="8316913" y="6419850"/>
          <p14:tracePt t="2916" x="8285163" y="6411913"/>
          <p14:tracePt t="2918" x="8237538" y="6396038"/>
          <p14:tracePt t="2919" x="8205788" y="6388100"/>
          <p14:tracePt t="2920" x="8172450" y="6388100"/>
          <p14:tracePt t="2921" x="8148638" y="6380163"/>
          <p14:tracePt t="2922" x="8116888" y="6372225"/>
          <p14:tracePt t="2922" x="8085138" y="6364288"/>
          <p14:tracePt t="2924" x="8045450" y="6356350"/>
          <p14:tracePt t="2925" x="8013700" y="6348413"/>
          <p14:tracePt t="2926" x="7974013" y="6338888"/>
          <p14:tracePt t="2926" x="7950200" y="6330950"/>
          <p14:tracePt t="2928" x="7918450" y="6323013"/>
          <p14:tracePt t="2929" x="7878763" y="6315075"/>
          <p14:tracePt t="2930" x="7847013" y="6307138"/>
          <p14:tracePt t="2931" x="7805738" y="6299200"/>
          <p14:tracePt t="2931" x="7773988" y="6291263"/>
          <p14:tracePt t="2933" x="7734300" y="6283325"/>
          <p14:tracePt t="2934" x="7702550" y="6275388"/>
          <p14:tracePt t="2936" x="7631113" y="6259513"/>
          <p14:tracePt t="2937" x="7535863" y="6243638"/>
          <p14:tracePt t="2938" x="7512050" y="6235700"/>
          <p14:tracePt t="2939" x="7478713" y="6235700"/>
          <p14:tracePt t="2940" x="7439025" y="6227763"/>
          <p14:tracePt t="2942" x="7407275" y="6219825"/>
          <p14:tracePt t="2942" x="7367588" y="6211888"/>
          <p14:tracePt t="2944" x="7335838" y="6211888"/>
          <p14:tracePt t="2944" x="7312025" y="6203950"/>
          <p14:tracePt t="2946" x="7280275" y="6196013"/>
          <p14:tracePt t="2947" x="7240588" y="6196013"/>
          <p14:tracePt t="2948" x="7208838" y="6188075"/>
          <p14:tracePt t="2949" x="7185025" y="6180138"/>
          <p14:tracePt t="2950" x="7153275" y="6180138"/>
          <p14:tracePt t="2951" x="7088188" y="6164263"/>
          <p14:tracePt t="2953" x="7016750" y="6156325"/>
          <p14:tracePt t="2954" x="6985000" y="6156325"/>
          <p14:tracePt t="2955" x="6961188" y="6156325"/>
          <p14:tracePt t="2956" x="6937375" y="6156325"/>
          <p14:tracePt t="2957" x="6905625" y="6148388"/>
          <p14:tracePt t="2959" x="6881813" y="6148388"/>
          <p14:tracePt t="2959" x="6850063" y="6148388"/>
          <p14:tracePt t="2961" x="6818313" y="6140450"/>
          <p14:tracePt t="2962" x="6794500" y="6140450"/>
          <p14:tracePt t="2963" x="6761163" y="6140450"/>
          <p14:tracePt t="2964" x="6737350" y="6132513"/>
          <p14:tracePt t="2965" x="6705600" y="6132513"/>
          <p14:tracePt t="2966" x="6681788" y="6124575"/>
          <p14:tracePt t="2967" x="6634163" y="6124575"/>
          <p14:tracePt t="2969" x="6610350" y="6124575"/>
          <p14:tracePt t="2970" x="6586538" y="6116638"/>
          <p14:tracePt t="2971" x="6554788" y="6116638"/>
          <p14:tracePt t="2972" x="6538913" y="6116638"/>
          <p14:tracePt t="2973" x="6515100" y="6116638"/>
          <p14:tracePt t="2974" x="6491288" y="6108700"/>
          <p14:tracePt t="2975" x="6459538" y="6108700"/>
          <p14:tracePt t="2975" x="6434138" y="6100763"/>
          <p14:tracePt t="2976" x="6418263" y="6100763"/>
          <p14:tracePt t="2978" x="6394450" y="6100763"/>
          <p14:tracePt t="2978" x="6378575" y="6092825"/>
          <p14:tracePt t="2979" x="6354763" y="6092825"/>
          <p14:tracePt t="2981" x="6338888" y="6092825"/>
          <p14:tracePt t="2983" x="6291263" y="6084888"/>
          <p14:tracePt t="2986" x="6243638" y="6084888"/>
          <p14:tracePt t="2987" x="6196013" y="6076950"/>
          <p14:tracePt t="2988" x="6180138" y="6069013"/>
          <p14:tracePt t="2989" x="6164263" y="6069013"/>
          <p14:tracePt t="2990" x="6148388" y="6061075"/>
          <p14:tracePt t="2992" x="6132513" y="6061075"/>
          <p14:tracePt t="2993" x="6108700" y="6053138"/>
          <p14:tracePt t="2993" x="6100763" y="6053138"/>
          <p14:tracePt t="2995" x="6083300" y="6045200"/>
          <p14:tracePt t="2996" x="6067425" y="6037263"/>
          <p14:tracePt t="2996" x="6051550" y="6037263"/>
          <p14:tracePt t="2997" x="6043613" y="6037263"/>
          <p14:tracePt t="2999" x="6019800" y="6029325"/>
          <p14:tracePt t="3001" x="5995988" y="6021388"/>
          <p14:tracePt t="3002" x="5964238" y="6013450"/>
          <p14:tracePt t="3003" x="5956300" y="6013450"/>
          <p14:tracePt t="3004" x="5940425" y="6005513"/>
          <p14:tracePt t="3005" x="5932488" y="5995988"/>
          <p14:tracePt t="3006" x="5916613" y="5995988"/>
          <p14:tracePt t="3008" x="5900738" y="5995988"/>
          <p14:tracePt t="3009" x="5892800" y="5988050"/>
          <p14:tracePt t="3010" x="5876925" y="5980113"/>
          <p14:tracePt t="3010" x="5868988" y="5980113"/>
          <p14:tracePt t="3011" x="5853113" y="5972175"/>
          <p14:tracePt t="3013" x="5837238" y="5964238"/>
          <p14:tracePt t="3014" x="5829300" y="5956300"/>
          <p14:tracePt t="3015" x="5813425" y="5956300"/>
          <p14:tracePt t="3016" x="5797550" y="5948363"/>
          <p14:tracePt t="3018" x="5773738" y="5940425"/>
          <p14:tracePt t="3020" x="5749925" y="5924550"/>
          <p14:tracePt t="3021" x="5732463" y="5924550"/>
          <p14:tracePt t="3022" x="5732463" y="5916613"/>
          <p14:tracePt t="3023" x="5716588" y="5908675"/>
          <p14:tracePt t="3024" x="5692775" y="5892800"/>
          <p14:tracePt t="3026" x="5676900" y="5884863"/>
          <p14:tracePt t="3027" x="5668963" y="5868988"/>
          <p14:tracePt t="3027" x="5653088" y="5861050"/>
          <p14:tracePt t="3028" x="5645150" y="5861050"/>
          <p14:tracePt t="3030" x="5637213" y="5853113"/>
          <p14:tracePt t="3031" x="5621338" y="5837238"/>
          <p14:tracePt t="3031" x="5605463" y="5829300"/>
          <p14:tracePt t="3033" x="5605463" y="5821363"/>
          <p14:tracePt t="3034" x="5589588" y="5813425"/>
          <p14:tracePt t="3036" x="5549900" y="5781675"/>
          <p14:tracePt t="3037" x="5541963" y="5765800"/>
          <p14:tracePt t="3038" x="5526088" y="5749925"/>
          <p14:tracePt t="3039" x="5518150" y="5749925"/>
          <p14:tracePt t="3040" x="5510213" y="5734050"/>
          <p14:tracePt t="3042" x="5494338" y="5718175"/>
          <p14:tracePt t="3042" x="5486400" y="5710238"/>
          <p14:tracePt t="3044" x="5478463" y="5702300"/>
          <p14:tracePt t="3045" x="5470525" y="5686425"/>
          <p14:tracePt t="3045" x="5454650" y="5678488"/>
          <p14:tracePt t="3047" x="5454650" y="5670550"/>
          <p14:tracePt t="3047" x="5438775" y="5653088"/>
          <p14:tracePt t="3049" x="5430838" y="5645150"/>
          <p14:tracePt t="3050" x="5414963" y="5629275"/>
          <p14:tracePt t="3051" x="5414963" y="5621338"/>
          <p14:tracePt t="3053" x="5389563" y="5597525"/>
          <p14:tracePt t="3054" x="5381625" y="5589588"/>
          <p14:tracePt t="3055" x="5365750" y="5565775"/>
          <p14:tracePt t="3056" x="5357813" y="5557838"/>
          <p14:tracePt t="3058" x="5349875" y="5549900"/>
          <p14:tracePt t="3059" x="5341938" y="5541963"/>
          <p14:tracePt t="3060" x="5334000" y="5526088"/>
          <p14:tracePt t="3061" x="5326063" y="5518150"/>
          <p14:tracePt t="3061" x="5318125" y="5510213"/>
          <p14:tracePt t="3063" x="5310188" y="5502275"/>
          <p14:tracePt t="3064" x="5310188" y="5494338"/>
          <p14:tracePt t="3064" x="5302250" y="5478463"/>
          <p14:tracePt t="3066" x="5294313" y="5478463"/>
          <p14:tracePt t="3067" x="5286375" y="5462588"/>
          <p14:tracePt t="3070" x="5270500" y="5438775"/>
          <p14:tracePt t="3071" x="5270500" y="5430838"/>
          <p14:tracePt t="3072" x="5270500" y="5422900"/>
          <p14:tracePt t="3073" x="5262563" y="5414963"/>
          <p14:tracePt t="3074" x="5254625" y="5407025"/>
          <p14:tracePt t="3075" x="5254625" y="5399088"/>
          <p14:tracePt t="3076" x="5254625" y="5391150"/>
          <p14:tracePt t="3077" x="5254625" y="5375275"/>
          <p14:tracePt t="3077" x="5246688" y="5375275"/>
          <p14:tracePt t="3078" x="5246688" y="5359400"/>
          <p14:tracePt t="3080" x="5238750" y="5359400"/>
          <p14:tracePt t="3080" x="5238750" y="5343525"/>
          <p14:tracePt t="3081" x="5238750" y="5335588"/>
          <p14:tracePt t="3083" x="5238750" y="5327650"/>
          <p14:tracePt t="3085" x="5230813" y="5310188"/>
          <p14:tracePt t="3086" x="5230813" y="5286375"/>
          <p14:tracePt t="3087" x="5222875" y="5278438"/>
          <p14:tracePt t="3088" x="5222875" y="5270500"/>
          <p14:tracePt t="3089" x="5222875" y="5254625"/>
          <p14:tracePt t="3091" x="5222875" y="5246688"/>
          <p14:tracePt t="3092" x="5222875" y="5238750"/>
          <p14:tracePt t="3093" x="5222875" y="5222875"/>
          <p14:tracePt t="3093" x="5222875" y="5214938"/>
          <p14:tracePt t="3094" x="5214938" y="5207000"/>
          <p14:tracePt t="3096" x="5214938" y="5199063"/>
          <p14:tracePt t="3097" x="5214938" y="5175250"/>
          <p14:tracePt t="3099" x="5214938" y="5159375"/>
          <p14:tracePt t="3099" x="5214938" y="5151438"/>
          <p14:tracePt t="3101" x="5214938" y="5135563"/>
          <p14:tracePt t="3102" x="5214938" y="5111750"/>
          <p14:tracePt t="3103" x="5214938" y="5095875"/>
          <p14:tracePt t="3104" x="5214938" y="5087938"/>
          <p14:tracePt t="3105" x="5214938" y="5072063"/>
          <p14:tracePt t="3107" x="5222875" y="5056188"/>
          <p14:tracePt t="3108" x="5222875" y="5048250"/>
          <p14:tracePt t="3109" x="5230813" y="5032375"/>
          <p14:tracePt t="3110" x="5230813" y="5016500"/>
          <p14:tracePt t="3111" x="5230813" y="5000625"/>
          <p14:tracePt t="3112" x="5238750" y="4992688"/>
          <p14:tracePt t="3112" x="5238750" y="4976813"/>
          <p14:tracePt t="3113" x="5246688" y="4959350"/>
          <p14:tracePt t="3115" x="5246688" y="4943475"/>
          <p14:tracePt t="3116" x="5246688" y="4935538"/>
          <p14:tracePt t="3118" x="5254625" y="4903788"/>
          <p14:tracePt t="3119" x="5262563" y="4887913"/>
          <p14:tracePt t="3120" x="5270500" y="4872038"/>
          <p14:tracePt t="3121" x="5278438" y="4848225"/>
          <p14:tracePt t="3122" x="5286375" y="4840288"/>
          <p14:tracePt t="3123" x="5294313" y="4816475"/>
          <p14:tracePt t="3124" x="5294313" y="4808538"/>
          <p14:tracePt t="3125" x="5302250" y="4784725"/>
          <p14:tracePt t="3126" x="5310188" y="4768850"/>
          <p14:tracePt t="3127" x="5318125" y="4752975"/>
          <p14:tracePt t="3128" x="5326063" y="4729163"/>
          <p14:tracePt t="3129" x="5334000" y="4713288"/>
          <p14:tracePt t="3130" x="5341938" y="4697413"/>
          <p14:tracePt t="3131" x="5349875" y="4673600"/>
          <p14:tracePt t="3132" x="5357813" y="4657725"/>
          <p14:tracePt t="3133" x="5365750" y="4641850"/>
          <p14:tracePt t="3135" x="5389563" y="4584700"/>
          <p14:tracePt t="3136" x="5414963" y="4545013"/>
          <p14:tracePt t="3138" x="5414963" y="4521200"/>
          <p14:tracePt t="3138" x="5430838" y="4505325"/>
          <p14:tracePt t="3139" x="5438775" y="4481513"/>
          <p14:tracePt t="3140" x="5454650" y="4457700"/>
          <p14:tracePt t="3141" x="5462588" y="4441825"/>
          <p14:tracePt t="3143" x="5478463" y="4418013"/>
          <p14:tracePt t="3144" x="5478463" y="4394200"/>
          <p14:tracePt t="3145" x="5494338" y="4378325"/>
          <p14:tracePt t="3146" x="5510213" y="4354513"/>
          <p14:tracePt t="3147" x="5518150" y="4322763"/>
          <p14:tracePt t="3148" x="5534025" y="4306888"/>
          <p14:tracePt t="3149" x="5541963" y="4281488"/>
          <p14:tracePt t="3150" x="5549900" y="4265613"/>
          <p14:tracePt t="3151" x="5557838" y="4249738"/>
          <p14:tracePt t="3153" x="5581650" y="4202113"/>
          <p14:tracePt t="3154" x="5605463" y="4162425"/>
          <p14:tracePt t="3155" x="5613400" y="4138613"/>
          <p14:tracePt t="3156" x="5621338" y="4122738"/>
          <p14:tracePt t="3158" x="5637213" y="4090988"/>
          <p14:tracePt t="3158" x="5653088" y="4075113"/>
          <p14:tracePt t="3159" x="5661025" y="4051300"/>
          <p14:tracePt t="3161" x="5668963" y="4035425"/>
          <p14:tracePt t="3162" x="5676900" y="4019550"/>
          <p14:tracePt t="3163" x="5684838" y="3995738"/>
          <p14:tracePt t="3164" x="5700713" y="3987800"/>
          <p14:tracePt t="3165" x="5708650" y="3963988"/>
          <p14:tracePt t="3166" x="5716588" y="3948113"/>
          <p14:tracePt t="3167" x="5740400" y="3922713"/>
          <p14:tracePt t="3169" x="5749925" y="3898900"/>
          <p14:tracePt t="3170" x="5765800" y="3875088"/>
          <p14:tracePt t="3171" x="5781675" y="3859213"/>
          <p14:tracePt t="3172" x="5789613" y="3851275"/>
          <p14:tracePt t="3174" x="5797550" y="3835400"/>
          <p14:tracePt t="3175" x="5805488" y="3819525"/>
          <p14:tracePt t="3176" x="5813425" y="3819525"/>
          <p14:tracePt t="3177" x="5829300" y="3803650"/>
          <p14:tracePt t="3178" x="5837238" y="3787775"/>
          <p14:tracePt t="3180" x="5845175" y="3779838"/>
          <p14:tracePt t="3181" x="5853113" y="3771900"/>
          <p14:tracePt t="3182" x="5861050" y="3763963"/>
          <p14:tracePt t="3183" x="5868988" y="3748088"/>
          <p14:tracePt t="3185" x="5892800" y="3740150"/>
          <p14:tracePt t="3188" x="5900738" y="3732213"/>
          <p14:tracePt t="3189" x="5916613" y="3716338"/>
          <p14:tracePt t="3190" x="5924550" y="3708400"/>
          <p14:tracePt t="3191" x="5932488" y="3708400"/>
          <p14:tracePt t="3194" x="5932488" y="3700463"/>
          <p14:tracePt t="3196" x="5940425" y="3700463"/>
          <p14:tracePt t="3196" x="5948363" y="3692525"/>
          <p14:tracePt t="3198" x="5956300" y="3692525"/>
          <p14:tracePt t="3200" x="5964238" y="3692525"/>
          <p14:tracePt t="3202" x="5964238" y="3684588"/>
          <p14:tracePt t="3204" x="5972175" y="3684588"/>
          <p14:tracePt t="3205" x="5972175" y="3676650"/>
          <p14:tracePt t="3216" x="5980113" y="3676650"/>
          <p14:tracePt t="3232" x="5988050" y="3676650"/>
          <p14:tracePt t="3250" x="5988050" y="3668713"/>
          <p14:tracePt t="3273" x="5980113" y="3668713"/>
          <p14:tracePt t="3285" x="5972175" y="3668713"/>
          <p14:tracePt t="3293" x="5964238" y="3668713"/>
          <p14:tracePt t="3319" x="5956300" y="3668713"/>
          <p14:tracePt t="3351" x="5948363" y="3668713"/>
          <p14:tracePt t="3622" x="5956300" y="3668713"/>
          <p14:tracePt t="3624" x="5964238" y="3668713"/>
          <p14:tracePt t="3625" x="5980113" y="3668713"/>
          <p14:tracePt t="3626" x="5988050" y="3668713"/>
          <p14:tracePt t="3627" x="5995988" y="3668713"/>
          <p14:tracePt t="3628" x="6011863" y="3668713"/>
          <p14:tracePt t="3629" x="6019800" y="3668713"/>
          <p14:tracePt t="3630" x="6027738" y="3668713"/>
          <p14:tracePt t="3631" x="6035675" y="3668713"/>
          <p14:tracePt t="3632" x="6059488" y="3668713"/>
          <p14:tracePt t="3633" x="6067425" y="3668713"/>
          <p14:tracePt t="3634" x="6100763" y="3668713"/>
          <p14:tracePt t="3635" x="6132513" y="3668713"/>
          <p14:tracePt t="3636" x="6156325" y="3668713"/>
          <p14:tracePt t="3638" x="6180138" y="3668713"/>
          <p14:tracePt t="3639" x="6196013" y="3668713"/>
          <p14:tracePt t="3640" x="6227763" y="3668713"/>
          <p14:tracePt t="3641" x="6243638" y="3668713"/>
          <p14:tracePt t="3642" x="6275388" y="3668713"/>
          <p14:tracePt t="3643" x="6299200" y="3668713"/>
          <p14:tracePt t="3644" x="6323013" y="3668713"/>
          <p14:tracePt t="3645" x="6354763" y="3668713"/>
          <p14:tracePt t="3646" x="6394450" y="3668713"/>
          <p14:tracePt t="3646" x="6410325" y="3668713"/>
          <p14:tracePt t="3648" x="6442075" y="3668713"/>
          <p14:tracePt t="3649" x="6467475" y="3668713"/>
          <p14:tracePt t="3650" x="6499225" y="3668713"/>
          <p14:tracePt t="3651" x="6523038" y="3668713"/>
          <p14:tracePt t="3652" x="6586538" y="3668713"/>
          <p14:tracePt t="3654" x="6610350" y="3668713"/>
          <p14:tracePt t="3655" x="6642100" y="3668713"/>
          <p14:tracePt t="3656" x="6665913" y="3668713"/>
          <p14:tracePt t="3657" x="6697663" y="3668713"/>
          <p14:tracePt t="3658" x="6737350" y="3668713"/>
          <p14:tracePt t="3659" x="6761163" y="3668713"/>
          <p14:tracePt t="3660" x="6794500" y="3668713"/>
          <p14:tracePt t="3661" x="6826250" y="3668713"/>
          <p14:tracePt t="3662" x="6842125" y="3668713"/>
          <p14:tracePt t="3662" x="6873875" y="3668713"/>
          <p14:tracePt t="3664" x="6897688" y="3668713"/>
          <p14:tracePt t="3665" x="6929438" y="3660775"/>
          <p14:tracePt t="3665" x="6953250" y="3660775"/>
          <p14:tracePt t="3668" x="7008813" y="3652838"/>
          <p14:tracePt t="3668" x="7024688" y="3652838"/>
          <p14:tracePt t="3669" x="7064375" y="3644900"/>
          <p14:tracePt t="3670" x="7088188" y="3644900"/>
          <p14:tracePt t="3671" x="7104063" y="3644900"/>
          <p14:tracePt t="3673" x="7135813" y="3636963"/>
          <p14:tracePt t="3674" x="7161213" y="3629025"/>
          <p14:tracePt t="3675" x="7177088" y="3629025"/>
          <p14:tracePt t="3676" x="7200900" y="3621088"/>
          <p14:tracePt t="3677" x="7216775" y="3621088"/>
          <p14:tracePt t="3678" x="7240588" y="3621088"/>
          <p14:tracePt t="3678" x="7264400" y="3613150"/>
          <p14:tracePt t="3679" x="7280275" y="3605213"/>
          <p14:tracePt t="3681" x="7304088" y="3595688"/>
          <p14:tracePt t="3682" x="7327900" y="3587750"/>
          <p14:tracePt t="3683" x="7343775" y="3579813"/>
          <p14:tracePt t="3684" x="7367588" y="3571875"/>
          <p14:tracePt t="3686" x="7399338" y="3563938"/>
          <p14:tracePt t="3687" x="7423150" y="3548063"/>
          <p14:tracePt t="3688" x="7446963" y="3532188"/>
          <p14:tracePt t="3689" x="7462838" y="3524250"/>
          <p14:tracePt t="3690" x="7470775" y="3524250"/>
          <p14:tracePt t="3691" x="7486650" y="3516313"/>
          <p14:tracePt t="3692" x="7504113" y="3500438"/>
          <p14:tracePt t="3694" x="7512050" y="3492500"/>
          <p14:tracePt t="3695" x="7527925" y="3476625"/>
          <p14:tracePt t="3696" x="7543800" y="3476625"/>
          <p14:tracePt t="3697" x="7559675" y="3460750"/>
          <p14:tracePt t="3698" x="7559675" y="3452813"/>
          <p14:tracePt t="3699" x="7567613" y="3444875"/>
          <p14:tracePt t="3700" x="7583488" y="3436938"/>
          <p14:tracePt t="3702" x="7591425" y="3421063"/>
          <p14:tracePt t="3704" x="7607300" y="3397250"/>
          <p14:tracePt t="3705" x="7607300" y="3389313"/>
          <p14:tracePt t="3706" x="7615238" y="3373438"/>
          <p14:tracePt t="3707" x="7623175" y="3373438"/>
          <p14:tracePt t="3708" x="7631113" y="3357563"/>
          <p14:tracePt t="3709" x="7631113" y="3349625"/>
          <p14:tracePt t="3709" x="7631113" y="3341688"/>
          <p14:tracePt t="3710" x="7631113" y="3333750"/>
          <p14:tracePt t="3712" x="7639050" y="3325813"/>
          <p14:tracePt t="3713" x="7639050" y="3309938"/>
          <p14:tracePt t="3715" x="7646988" y="3294063"/>
          <p14:tracePt t="3715" x="7646988" y="3286125"/>
          <p14:tracePt t="3717" x="7646988" y="3262313"/>
          <p14:tracePt t="3719" x="7646988" y="3252788"/>
          <p14:tracePt t="3720" x="7646988" y="3244850"/>
          <p14:tracePt t="3721" x="7646988" y="3236913"/>
          <p14:tracePt t="3722" x="7646988" y="3228975"/>
          <p14:tracePt t="3723" x="7646988" y="3221038"/>
          <p14:tracePt t="3724" x="7646988" y="3205163"/>
          <p14:tracePt t="3725" x="7646988" y="3189288"/>
          <p14:tracePt t="3726" x="7646988" y="3181350"/>
          <p14:tracePt t="3727" x="7646988" y="3173413"/>
          <p14:tracePt t="3728" x="7646988" y="3165475"/>
          <p14:tracePt t="3729" x="7646988" y="3149600"/>
          <p14:tracePt t="3730" x="7646988" y="3141663"/>
          <p14:tracePt t="3731" x="7639050" y="3125788"/>
          <p14:tracePt t="3732" x="7639050" y="3109913"/>
          <p14:tracePt t="3733" x="7631113" y="3101975"/>
          <p14:tracePt t="3735" x="7631113" y="3078163"/>
          <p14:tracePt t="3736" x="7631113" y="3062288"/>
          <p14:tracePt t="3737" x="7623175" y="3054350"/>
          <p14:tracePt t="3738" x="7623175" y="3038475"/>
          <p14:tracePt t="3739" x="7615238" y="3022600"/>
          <p14:tracePt t="3740" x="7615238" y="3006725"/>
          <p14:tracePt t="3741" x="7607300" y="2990850"/>
          <p14:tracePt t="3742" x="7607300" y="2982913"/>
          <p14:tracePt t="3743" x="7599363" y="2967038"/>
          <p14:tracePt t="3744" x="7599363" y="2951163"/>
          <p14:tracePt t="3745" x="7591425" y="2943225"/>
          <p14:tracePt t="3746" x="7591425" y="2927350"/>
          <p14:tracePt t="3747" x="7591425" y="2909888"/>
          <p14:tracePt t="3748" x="7591425" y="2894013"/>
          <p14:tracePt t="3749" x="7583488" y="2886075"/>
          <p14:tracePt t="3750" x="7575550" y="2878138"/>
          <p14:tracePt t="3752" x="7567613" y="2838450"/>
          <p14:tracePt t="3754" x="7567613" y="2830513"/>
          <p14:tracePt t="3755" x="7559675" y="2814638"/>
          <p14:tracePt t="3756" x="7551738" y="2798763"/>
          <p14:tracePt t="3757" x="7551738" y="2790825"/>
          <p14:tracePt t="3758" x="7543800" y="2774950"/>
          <p14:tracePt t="3759" x="7535863" y="2759075"/>
          <p14:tracePt t="3760" x="7535863" y="2751138"/>
          <p14:tracePt t="3761" x="7527925" y="2735263"/>
          <p14:tracePt t="3762" x="7527925" y="2727325"/>
          <p14:tracePt t="3763" x="7519988" y="2711450"/>
          <p14:tracePt t="3764" x="7519988" y="2695575"/>
          <p14:tracePt t="3765" x="7512050" y="2695575"/>
          <p14:tracePt t="3766" x="7504113" y="2679700"/>
          <p14:tracePt t="3768" x="7496175" y="2655888"/>
          <p14:tracePt t="3770" x="7478713" y="2632075"/>
          <p14:tracePt t="3771" x="7470775" y="2616200"/>
          <p14:tracePt t="3772" x="7462838" y="2592388"/>
          <p14:tracePt t="3773" x="7446963" y="2576513"/>
          <p14:tracePt t="3774" x="7439025" y="2566988"/>
          <p14:tracePt t="3775" x="7431088" y="2559050"/>
          <p14:tracePt t="3776" x="7431088" y="2543175"/>
          <p14:tracePt t="3777" x="7415213" y="2535238"/>
          <p14:tracePt t="3778" x="7407275" y="2519363"/>
          <p14:tracePt t="3779" x="7391400" y="2503488"/>
          <p14:tracePt t="3780" x="7391400" y="2495550"/>
          <p14:tracePt t="3782" x="7375525" y="2479675"/>
          <p14:tracePt t="3783" x="7367588" y="2471738"/>
          <p14:tracePt t="3785" x="7351713" y="2447925"/>
          <p14:tracePt t="3787" x="7319963" y="2424113"/>
          <p14:tracePt t="3788" x="7319963" y="2416175"/>
          <p14:tracePt t="3789" x="7304088" y="2400300"/>
          <p14:tracePt t="3790" x="7288213" y="2392363"/>
          <p14:tracePt t="3791" x="7280275" y="2376488"/>
          <p14:tracePt t="3792" x="7264400" y="2360613"/>
          <p14:tracePt t="3793" x="7248525" y="2352675"/>
          <p14:tracePt t="3794" x="7224713" y="2320925"/>
          <p14:tracePt t="3796" x="7208838" y="2312988"/>
          <p14:tracePt t="3797" x="7200900" y="2305050"/>
          <p14:tracePt t="3799" x="7169150" y="2273300"/>
          <p14:tracePt t="3800" x="7161213" y="2265363"/>
          <p14:tracePt t="3802" x="7127875" y="2241550"/>
          <p14:tracePt t="3804" x="7104063" y="2224088"/>
          <p14:tracePt t="3805" x="7088188" y="2208213"/>
          <p14:tracePt t="3806" x="7080250" y="2192338"/>
          <p14:tracePt t="3807" x="7064375" y="2192338"/>
          <p14:tracePt t="3808" x="7048500" y="2176463"/>
          <p14:tracePt t="3809" x="7040563" y="2168525"/>
          <p14:tracePt t="3810" x="7016750" y="2152650"/>
          <p14:tracePt t="3811" x="7000875" y="2144713"/>
          <p14:tracePt t="3812" x="6992938" y="2144713"/>
          <p14:tracePt t="3813" x="6977063" y="2128838"/>
          <p14:tracePt t="3813" x="6961188" y="2120900"/>
          <p14:tracePt t="3814" x="6953250" y="2112963"/>
          <p14:tracePt t="3816" x="6929438" y="2105025"/>
          <p14:tracePt t="3817" x="6913563" y="2097088"/>
          <p14:tracePt t="3818" x="6905625" y="2089150"/>
          <p14:tracePt t="3819" x="6881813" y="2081213"/>
          <p14:tracePt t="3820" x="6858000" y="2065338"/>
          <p14:tracePt t="3823" x="6834188" y="2057400"/>
          <p14:tracePt t="3824" x="6818313" y="2049463"/>
          <p14:tracePt t="3826" x="6784975" y="2041525"/>
          <p14:tracePt t="3827" x="6769100" y="2033588"/>
          <p14:tracePt t="3828" x="6761163" y="2025650"/>
          <p14:tracePt t="3829" x="6737350" y="2025650"/>
          <p14:tracePt t="3830" x="6721475" y="2025650"/>
          <p14:tracePt t="3831" x="6713538" y="2017713"/>
          <p14:tracePt t="3832" x="6697663" y="2017713"/>
          <p14:tracePt t="3833" x="6689725" y="2009775"/>
          <p14:tracePt t="3834" x="6673850" y="2009775"/>
          <p14:tracePt t="3836" x="6642100" y="2001838"/>
          <p14:tracePt t="3837" x="6618288" y="1993900"/>
          <p14:tracePt t="3838" x="6602413" y="1993900"/>
          <p14:tracePt t="3839" x="6586538" y="1985963"/>
          <p14:tracePt t="3840" x="6570663" y="1985963"/>
          <p14:tracePt t="3841" x="6554788" y="1985963"/>
          <p14:tracePt t="3842" x="6546850" y="1985963"/>
          <p14:tracePt t="3843" x="6530975" y="1985963"/>
          <p14:tracePt t="3844" x="6523038" y="1985963"/>
          <p14:tracePt t="3845" x="6507163" y="1985963"/>
          <p14:tracePt t="3847" x="6491288" y="1985963"/>
          <p14:tracePt t="3848" x="6475413" y="1985963"/>
          <p14:tracePt t="3849" x="6467475" y="1985963"/>
          <p14:tracePt t="3850" x="6451600" y="1985963"/>
          <p14:tracePt t="3852" x="6426200" y="1985963"/>
          <p14:tracePt t="3853" x="6402388" y="1985963"/>
          <p14:tracePt t="3855" x="6378575" y="1985963"/>
          <p14:tracePt t="3856" x="6370638" y="1985963"/>
          <p14:tracePt t="3857" x="6354763" y="1985963"/>
          <p14:tracePt t="3857" x="6346825" y="1985963"/>
          <p14:tracePt t="3859" x="6330950" y="1985963"/>
          <p14:tracePt t="3860" x="6323013" y="1993900"/>
          <p14:tracePt t="3861" x="6307138" y="1993900"/>
          <p14:tracePt t="3862" x="6291263" y="2001838"/>
          <p14:tracePt t="3862" x="6283325" y="2009775"/>
          <p14:tracePt t="3863" x="6267450" y="2009775"/>
          <p14:tracePt t="3864" x="6251575" y="2017713"/>
          <p14:tracePt t="3865" x="6235700" y="2017713"/>
          <p14:tracePt t="3868" x="6211888" y="2025650"/>
          <p14:tracePt t="3869" x="6196013" y="2033588"/>
          <p14:tracePt t="3870" x="6180138" y="2041525"/>
          <p14:tracePt t="3871" x="6172200" y="2049463"/>
          <p14:tracePt t="3872" x="6148388" y="2057400"/>
          <p14:tracePt t="3873" x="6140450" y="2057400"/>
          <p14:tracePt t="3874" x="6124575" y="2065338"/>
          <p14:tracePt t="3875" x="6108700" y="2073275"/>
          <p14:tracePt t="3876" x="6100763" y="2081213"/>
          <p14:tracePt t="3877" x="6083300" y="2097088"/>
          <p14:tracePt t="3878" x="6067425" y="2097088"/>
          <p14:tracePt t="3879" x="6059488" y="2105025"/>
          <p14:tracePt t="3880" x="6035675" y="2112963"/>
          <p14:tracePt t="3881" x="6027738" y="2128838"/>
          <p14:tracePt t="3881" x="6019800" y="2136775"/>
          <p14:tracePt t="3882" x="5995988" y="2136775"/>
          <p14:tracePt t="3884" x="5988050" y="2152650"/>
          <p14:tracePt t="3886" x="5956300" y="2168525"/>
          <p14:tracePt t="3887" x="5948363" y="2176463"/>
          <p14:tracePt t="3888" x="5932488" y="2184400"/>
          <p14:tracePt t="3889" x="5916613" y="2200275"/>
          <p14:tracePt t="3890" x="5900738" y="2216150"/>
          <p14:tracePt t="3891" x="5884863" y="2224088"/>
          <p14:tracePt t="3901" x="5757863" y="2360613"/>
          <p14:tracePt t="3903" x="5732463" y="2384425"/>
          <p14:tracePt t="3904" x="5724525" y="2400300"/>
          <p14:tracePt t="3905" x="5716588" y="2416175"/>
          <p14:tracePt t="3906" x="5700713" y="2424113"/>
          <p14:tracePt t="3907" x="5684838" y="2439988"/>
          <p14:tracePt t="3908" x="5684838" y="2455863"/>
          <p14:tracePt t="3909" x="5676900" y="2463800"/>
          <p14:tracePt t="3910" x="5661025" y="2487613"/>
          <p14:tracePt t="3912" x="5653088" y="2503488"/>
          <p14:tracePt t="3912" x="5637213" y="2511425"/>
          <p14:tracePt t="3914" x="5629275" y="2535238"/>
          <p14:tracePt t="3915" x="5621338" y="2551113"/>
          <p14:tracePt t="3916" x="5613400" y="2559050"/>
          <p14:tracePt t="3918" x="5589588" y="2592388"/>
          <p14:tracePt t="3920" x="5581650" y="2616200"/>
          <p14:tracePt t="3921" x="5565775" y="2640013"/>
          <p14:tracePt t="3922" x="5557838" y="2647950"/>
          <p14:tracePt t="3923" x="5549900" y="2663825"/>
          <p14:tracePt t="3924" x="5549900" y="2679700"/>
          <p14:tracePt t="3925" x="5541963" y="2687638"/>
          <p14:tracePt t="3926" x="5534025" y="2703513"/>
          <p14:tracePt t="3926" x="5518150" y="2719388"/>
          <p14:tracePt t="3927" x="5510213" y="2727325"/>
          <p14:tracePt t="3929" x="5510213" y="2743200"/>
          <p14:tracePt t="3930" x="5502275" y="2751138"/>
          <p14:tracePt t="3931" x="5494338" y="2759075"/>
          <p14:tracePt t="3932" x="5494338" y="2774950"/>
          <p14:tracePt t="3933" x="5486400" y="2782888"/>
          <p14:tracePt t="3934" x="5478463" y="2798763"/>
          <p14:tracePt t="3936" x="5470525" y="2814638"/>
          <p14:tracePt t="3937" x="5462588" y="2838450"/>
          <p14:tracePt t="3939" x="5454650" y="2846388"/>
          <p14:tracePt t="3940" x="5454650" y="2854325"/>
          <p14:tracePt t="3941" x="5454650" y="2862263"/>
          <p14:tracePt t="3942" x="5454650" y="2870200"/>
          <p14:tracePt t="3943" x="5454650" y="2878138"/>
          <p14:tracePt t="3944" x="5446713" y="2894013"/>
          <p14:tracePt t="3945" x="5446713" y="2901950"/>
          <p14:tracePt t="3947" x="5446713" y="2909888"/>
          <p14:tracePt t="3950" x="5438775" y="2927350"/>
          <p14:tracePt t="3951" x="5438775" y="2935288"/>
          <p14:tracePt t="3953" x="5438775" y="2951163"/>
          <p14:tracePt t="3956" x="5438775" y="2959100"/>
          <p14:tracePt t="3957" x="5438775" y="2967038"/>
          <p14:tracePt t="3958" x="5446713" y="2974975"/>
          <p14:tracePt t="3960" x="5446713" y="2982913"/>
          <p14:tracePt t="3961" x="5446713" y="2990850"/>
          <p14:tracePt t="3961" x="5446713" y="2998788"/>
          <p14:tracePt t="3963" x="5454650" y="3006725"/>
          <p14:tracePt t="3964" x="5462588" y="3006725"/>
          <p14:tracePt t="3965" x="5462588" y="3014663"/>
          <p14:tracePt t="3966" x="5462588" y="3022600"/>
          <p14:tracePt t="3968" x="5478463" y="3030538"/>
          <p14:tracePt t="3970" x="5486400" y="3038475"/>
          <p14:tracePt t="3971" x="5494338" y="3038475"/>
          <p14:tracePt t="3972" x="5494338" y="3046413"/>
          <p14:tracePt t="3973" x="5502275" y="3054350"/>
          <p14:tracePt t="3974" x="5510213" y="3054350"/>
          <p14:tracePt t="3975" x="5510213" y="3062288"/>
          <p14:tracePt t="3976" x="5518150" y="3070225"/>
          <p14:tracePt t="3976" x="5526088" y="3070225"/>
          <p14:tracePt t="3978" x="5534025" y="3070225"/>
          <p14:tracePt t="3979" x="5541963" y="3078163"/>
          <p14:tracePt t="3980" x="5549900" y="3086100"/>
          <p14:tracePt t="3981" x="5549900" y="3094038"/>
          <p14:tracePt t="3981" x="5557838" y="3094038"/>
          <p14:tracePt t="3982" x="5573713" y="3094038"/>
          <p14:tracePt t="3984" x="5573713" y="3101975"/>
          <p14:tracePt t="3985" x="5589588" y="3109913"/>
          <p14:tracePt t="3986" x="5597525" y="3109913"/>
          <p14:tracePt t="3987" x="5605463" y="3117850"/>
          <p14:tracePt t="3988" x="5605463" y="3125788"/>
          <p14:tracePt t="3989" x="5613400" y="3125788"/>
          <p14:tracePt t="3991" x="5629275" y="3125788"/>
          <p14:tracePt t="3992" x="5629275" y="3133725"/>
          <p14:tracePt t="3993" x="5637213" y="3133725"/>
          <p14:tracePt t="3994" x="5645150" y="3141663"/>
          <p14:tracePt t="3995" x="5653088" y="3141663"/>
          <p14:tracePt t="3997" x="5661025" y="3141663"/>
          <p14:tracePt t="3998" x="5676900" y="3149600"/>
          <p14:tracePt t="4000" x="5684838" y="3157538"/>
          <p14:tracePt t="4003" x="5700713" y="3165475"/>
          <p14:tracePt t="4005" x="5708650" y="3165475"/>
          <p14:tracePt t="4005" x="5716588" y="3165475"/>
          <p14:tracePt t="4008" x="5716588" y="3173413"/>
          <p14:tracePt t="4009" x="5724525" y="3173413"/>
          <p14:tracePt t="4013" x="5732463" y="3173413"/>
          <p14:tracePt t="4014" x="5732463" y="3181350"/>
          <p14:tracePt t="4016" x="5740400" y="3181350"/>
          <p14:tracePt t="4018" x="5749925" y="3181350"/>
          <p14:tracePt t="4021" x="5757863" y="3181350"/>
          <p14:tracePt t="4022" x="5765800" y="3181350"/>
          <p14:tracePt t="4025" x="5773738" y="3181350"/>
          <p14:tracePt t="4029" x="5773738" y="3189288"/>
          <p14:tracePt t="4030" x="5781675" y="3189288"/>
          <p14:tracePt t="4034" x="5789613" y="3189288"/>
          <p14:tracePt t="4041" x="5797550" y="3197225"/>
          <p14:tracePt t="4048" x="5805488" y="3197225"/>
          <p14:tracePt t="4074" x="5813425" y="3197225"/>
          <p14:tracePt t="4076" x="5813425" y="3205163"/>
          <p14:tracePt t="4087" x="5813425" y="3213100"/>
          <p14:tracePt t="4097" x="5813425" y="3221038"/>
          <p14:tracePt t="4101" x="5813425" y="3228975"/>
          <p14:tracePt t="4103" x="5805488" y="3228975"/>
          <p14:tracePt t="4104" x="5797550" y="3228975"/>
          <p14:tracePt t="4106" x="5797550" y="3236913"/>
          <p14:tracePt t="4109" x="5789613" y="3244850"/>
          <p14:tracePt t="4110" x="5781675" y="3244850"/>
          <p14:tracePt t="4111" x="5781675" y="3252788"/>
          <p14:tracePt t="4113" x="5773738" y="3252788"/>
          <p14:tracePt t="4113" x="5765800" y="3252788"/>
          <p14:tracePt t="4116" x="5757863" y="3262313"/>
          <p14:tracePt t="4118" x="5740400" y="3270250"/>
          <p14:tracePt t="4119" x="5732463" y="3270250"/>
          <p14:tracePt t="4120" x="5716588" y="3278188"/>
          <p14:tracePt t="4121" x="5708650" y="3286125"/>
          <p14:tracePt t="4122" x="5700713" y="3286125"/>
          <p14:tracePt t="4123" x="5692775" y="3294063"/>
          <p14:tracePt t="4124" x="5684838" y="3294063"/>
          <p14:tracePt t="4125" x="5668963" y="3294063"/>
          <p14:tracePt t="4127" x="5653088" y="3302000"/>
          <p14:tracePt t="4128" x="5645150" y="3309938"/>
          <p14:tracePt t="4129" x="5637213" y="3309938"/>
          <p14:tracePt t="4130" x="5629275" y="3317875"/>
          <p14:tracePt t="4131" x="5621338" y="3317875"/>
          <p14:tracePt t="4131" x="5605463" y="3317875"/>
          <p14:tracePt t="4133" x="5597525" y="3325813"/>
          <p14:tracePt t="4135" x="5565775" y="3341688"/>
          <p14:tracePt t="4136" x="5549900" y="3349625"/>
          <p14:tracePt t="4138" x="5541963" y="3349625"/>
          <p14:tracePt t="4139" x="5526088" y="3357563"/>
          <p14:tracePt t="4139" x="5510213" y="3365500"/>
          <p14:tracePt t="4140" x="5502275" y="3373438"/>
          <p14:tracePt t="4141" x="5486400" y="3381375"/>
          <p14:tracePt t="4142" x="5470525" y="3381375"/>
          <p14:tracePt t="4143" x="5462588" y="3381375"/>
          <p14:tracePt t="4145" x="5438775" y="3389313"/>
          <p14:tracePt t="4145" x="5430838" y="3397250"/>
          <p14:tracePt t="4146" x="5414963" y="3405188"/>
          <p14:tracePt t="4148" x="5397500" y="3413125"/>
          <p14:tracePt t="4149" x="5389563" y="3421063"/>
          <p14:tracePt t="4150" x="5381625" y="3421063"/>
          <p14:tracePt t="4152" x="5357813" y="3436938"/>
          <p14:tracePt t="4154" x="5334000" y="3444875"/>
          <p14:tracePt t="4155" x="5326063" y="3444875"/>
          <p14:tracePt t="4156" x="5310188" y="3452813"/>
          <p14:tracePt t="4157" x="5302250" y="3460750"/>
          <p14:tracePt t="4158" x="5294313" y="3468688"/>
          <p14:tracePt t="4159" x="5286375" y="3468688"/>
          <p14:tracePt t="4160" x="5278438" y="3468688"/>
          <p14:tracePt t="4160" x="5270500" y="3468688"/>
          <p14:tracePt t="4161" x="5262563" y="3476625"/>
          <p14:tracePt t="4163" x="5254625" y="3476625"/>
          <p14:tracePt t="4164" x="5246688" y="3484563"/>
          <p14:tracePt t="4165" x="5238750" y="3484563"/>
          <p14:tracePt t="4167" x="5230813" y="3484563"/>
          <p14:tracePt t="4177" x="5222875" y="3484563"/>
          <p14:tracePt t="4187" x="5222875" y="3492500"/>
          <p14:tracePt t="4188" x="5214938" y="3492500"/>
          <p14:tracePt t="4230" x="5207000" y="3492500"/>
          <p14:tracePt t="4237" x="5199063" y="3492500"/>
          <p14:tracePt t="4245" x="5191125" y="3492500"/>
          <p14:tracePt t="4246" x="5191125" y="3484563"/>
          <p14:tracePt t="4249" x="5183188" y="3484563"/>
          <p14:tracePt t="4250" x="5183188" y="3476625"/>
          <p14:tracePt t="4255" x="5175250" y="3476625"/>
          <p14:tracePt t="4258" x="5167313" y="3476625"/>
          <p14:tracePt t="4264" x="5159375" y="3476625"/>
          <p14:tracePt t="4266" x="5159375" y="3468688"/>
          <p14:tracePt t="4267" x="5151438" y="3468688"/>
          <p14:tracePt t="4270" x="5143500" y="3468688"/>
          <p14:tracePt t="4276" x="5143500" y="3460750"/>
          <p14:tracePt t="4277" x="5135563" y="3460750"/>
          <p14:tracePt t="4280" x="5127625" y="3460750"/>
          <p14:tracePt t="4289" x="5119688" y="3460750"/>
          <p14:tracePt t="4298" x="5111750" y="3460750"/>
          <p14:tracePt t="4316" x="5111750" y="3452813"/>
          <p14:tracePt t="4340" x="5103813" y="3452813"/>
          <p14:tracePt t="4346" x="5095875" y="3452813"/>
          <p14:tracePt t="4348" x="5095875" y="3444875"/>
          <p14:tracePt t="4354" x="5087938" y="3444875"/>
          <p14:tracePt t="4357" x="5080000" y="3444875"/>
          <p14:tracePt t="4359" x="5080000" y="3436938"/>
          <p14:tracePt t="4362" x="5072063" y="3436938"/>
          <p14:tracePt t="4364" x="5072063" y="3429000"/>
          <p14:tracePt t="4365" x="5064125" y="3429000"/>
          <p14:tracePt t="4370" x="5056188" y="3421063"/>
          <p14:tracePt t="4372" x="5046663" y="3421063"/>
          <p14:tracePt t="4375" x="5038725" y="3421063"/>
          <p14:tracePt t="4379" x="5030788" y="3421063"/>
          <p14:tracePt t="4381" x="5030788" y="3413125"/>
          <p14:tracePt t="4381" x="5022850" y="3413125"/>
          <p14:tracePt t="4386" x="5014913" y="3413125"/>
          <p14:tracePt t="4388" x="5006975" y="3405188"/>
          <p14:tracePt t="4392" x="4999038" y="3405188"/>
          <p14:tracePt t="4394" x="4991100" y="3405188"/>
          <p14:tracePt t="4398" x="4983163" y="3405188"/>
          <p14:tracePt t="4400" x="4975225" y="3405188"/>
          <p14:tracePt t="4403" x="4967288" y="3405188"/>
          <p14:tracePt t="4405" x="4959350" y="3405188"/>
          <p14:tracePt t="4409" x="4951413" y="3405188"/>
          <p14:tracePt t="4411" x="4943475" y="3397250"/>
          <p14:tracePt t="4414" x="4935538" y="3397250"/>
          <p14:tracePt t="4416" x="4927600" y="3397250"/>
          <p14:tracePt t="4417" x="4919663" y="3397250"/>
          <p14:tracePt t="4422" x="4911725" y="3397250"/>
          <p14:tracePt t="4424" x="4903788" y="3397250"/>
          <p14:tracePt t="4428" x="4895850" y="3397250"/>
          <p14:tracePt t="4430" x="4887913" y="3397250"/>
          <p14:tracePt t="4434" x="4879975" y="3397250"/>
          <p14:tracePt t="4435" x="4872038" y="3397250"/>
          <p14:tracePt t="4440" x="4864100" y="3397250"/>
          <p14:tracePt t="4441" x="4856163" y="3397250"/>
          <p14:tracePt t="4445" x="4848225" y="3397250"/>
          <p14:tracePt t="4447" x="4840288" y="3397250"/>
          <p14:tracePt t="4450" x="4832350" y="3397250"/>
          <p14:tracePt t="4452" x="4824413" y="3397250"/>
          <p14:tracePt t="4455" x="4816475" y="3397250"/>
          <p14:tracePt t="4457" x="4808538" y="3397250"/>
          <p14:tracePt t="4458" x="4800600" y="3397250"/>
          <p14:tracePt t="4461" x="4792663" y="3397250"/>
          <p14:tracePt t="4463" x="4784725" y="3397250"/>
          <p14:tracePt t="4467" x="4776788" y="3397250"/>
          <p14:tracePt t="4469" x="4768850" y="3397250"/>
          <p14:tracePt t="4473" x="4760913" y="3397250"/>
          <p14:tracePt t="4474" x="4752975" y="3397250"/>
          <p14:tracePt t="4480" x="4745038" y="3389313"/>
          <p14:tracePt t="4487" x="4737100" y="3389313"/>
          <p14:tracePt t="4505" x="4729163" y="3389313"/>
          <p14:tracePt t="4521" x="4721225" y="3389313"/>
          <p14:tracePt t="4553" x="4721225" y="3397250"/>
          <p14:tracePt t="4555" x="4729163" y="3397250"/>
          <p14:tracePt t="4559" x="4737100" y="3405188"/>
          <p14:tracePt t="4560" x="4745038" y="3405188"/>
          <p14:tracePt t="4562" x="4745038" y="3413125"/>
          <p14:tracePt t="4563" x="4752975" y="3413125"/>
          <p14:tracePt t="4565" x="4760913" y="3413125"/>
          <p14:tracePt t="4568" x="4776788" y="3413125"/>
          <p14:tracePt t="4570" x="4776788" y="3421063"/>
          <p14:tracePt t="4571" x="4784725" y="3421063"/>
          <p14:tracePt t="4572" x="4792663" y="3421063"/>
          <p14:tracePt t="4574" x="4808538" y="3429000"/>
          <p14:tracePt t="4575" x="4816475" y="3429000"/>
          <p14:tracePt t="4577" x="4832350" y="3429000"/>
          <p14:tracePt t="4578" x="4840288" y="3429000"/>
          <p14:tracePt t="4579" x="4856163" y="3436938"/>
          <p14:tracePt t="4580" x="4864100" y="3436938"/>
          <p14:tracePt t="4581" x="4872038" y="3436938"/>
          <p14:tracePt t="4582" x="4887913" y="3436938"/>
          <p14:tracePt t="4583" x="4895850" y="3436938"/>
          <p14:tracePt t="4585" x="4911725" y="3444875"/>
          <p14:tracePt t="4586" x="4927600" y="3444875"/>
          <p14:tracePt t="4587" x="4935538" y="3444875"/>
          <p14:tracePt t="4588" x="4943475" y="3444875"/>
          <p14:tracePt t="4589" x="4951413" y="3444875"/>
          <p14:tracePt t="4590" x="4959350" y="3444875"/>
          <p14:tracePt t="4591" x="4975225" y="3444875"/>
          <p14:tracePt t="4593" x="4991100" y="3444875"/>
          <p14:tracePt t="4594" x="4999038" y="3444875"/>
          <p14:tracePt t="4595" x="5006975" y="3444875"/>
          <p14:tracePt t="4596" x="5022850" y="3444875"/>
          <p14:tracePt t="4596" x="5030788" y="3444875"/>
          <p14:tracePt t="4598" x="5038725" y="3444875"/>
          <p14:tracePt t="4599" x="5046663" y="3452813"/>
          <p14:tracePt t="4600" x="5056188" y="3452813"/>
          <p14:tracePt t="4602" x="5072063" y="3452813"/>
          <p14:tracePt t="4603" x="5087938" y="3452813"/>
          <p14:tracePt t="4605" x="5103813" y="3452813"/>
          <p14:tracePt t="4607" x="5119688" y="3452813"/>
          <p14:tracePt t="4609" x="5143500" y="3460750"/>
          <p14:tracePt t="4612" x="5151438" y="3460750"/>
          <p14:tracePt t="4613" x="5159375" y="3460750"/>
          <p14:tracePt t="4614" x="5167313" y="3460750"/>
          <p14:tracePt t="4614" x="5175250" y="3460750"/>
          <p14:tracePt t="4618" x="5191125" y="3460750"/>
          <p14:tracePt t="4620" x="5199063" y="3460750"/>
          <p14:tracePt t="4621" x="5199063" y="3468688"/>
          <p14:tracePt t="4622" x="5207000" y="3468688"/>
          <p14:tracePt t="4622" x="5214938" y="3468688"/>
          <p14:tracePt t="4629" x="5222875" y="3468688"/>
          <p14:tracePt t="4633" x="5230813" y="3468688"/>
          <p14:tracePt t="4651" x="5238750" y="3468688"/>
          <p14:tracePt t="4682" x="5246688" y="3468688"/>
          <p14:tracePt t="4697" x="5238750" y="3468688"/>
          <p14:tracePt t="4701" x="5230813" y="3468688"/>
          <p14:tracePt t="4702" x="5222875" y="3468688"/>
          <p14:tracePt t="4705" x="5214938" y="3468688"/>
          <p14:tracePt t="4706" x="5207000" y="3468688"/>
          <p14:tracePt t="4708" x="5199063" y="3468688"/>
          <p14:tracePt t="4710" x="5191125" y="3468688"/>
          <p14:tracePt t="4710" x="5183188" y="3468688"/>
          <p14:tracePt t="4713" x="5175250" y="3468688"/>
          <p14:tracePt t="4714" x="5167313" y="3468688"/>
          <p14:tracePt t="4715" x="5159375" y="3468688"/>
          <p14:tracePt t="4716" x="5151438" y="3468688"/>
          <p14:tracePt t="4717" x="5143500" y="3460750"/>
          <p14:tracePt t="4719" x="5135563" y="3460750"/>
          <p14:tracePt t="4721" x="5119688" y="3460750"/>
          <p14:tracePt t="4722" x="5111750" y="3460750"/>
          <p14:tracePt t="4724" x="5103813" y="3452813"/>
          <p14:tracePt t="4725" x="5095875" y="3452813"/>
          <p14:tracePt t="4725" x="5087938" y="3452813"/>
          <p14:tracePt t="4727" x="5080000" y="3452813"/>
          <p14:tracePt t="4729" x="5064125" y="3452813"/>
          <p14:tracePt t="4729" x="5056188" y="3452813"/>
          <p14:tracePt t="4732" x="5038725" y="3452813"/>
          <p14:tracePt t="4734" x="5030788" y="3452813"/>
          <p14:tracePt t="4735" x="5022850" y="3452813"/>
          <p14:tracePt t="4736" x="5014913" y="3452813"/>
          <p14:tracePt t="4737" x="4999038" y="3452813"/>
          <p14:tracePt t="4739" x="4991100" y="3452813"/>
          <p14:tracePt t="4741" x="4983163" y="3452813"/>
          <p14:tracePt t="4741" x="4975225" y="3452813"/>
          <p14:tracePt t="4742" x="4967288" y="3452813"/>
          <p14:tracePt t="4745" x="4959350" y="3452813"/>
          <p14:tracePt t="4746" x="4951413" y="3452813"/>
          <p14:tracePt t="4748" x="4943475" y="3452813"/>
          <p14:tracePt t="4749" x="4935538" y="3452813"/>
          <p14:tracePt t="4750" x="4927600" y="3452813"/>
          <p14:tracePt t="4751" x="4919663" y="3452813"/>
          <p14:tracePt t="4752" x="4911725" y="3452813"/>
          <p14:tracePt t="4755" x="4903788" y="3452813"/>
          <p14:tracePt t="4756" x="4895850" y="3452813"/>
          <p14:tracePt t="4759" x="4887913" y="3452813"/>
          <p14:tracePt t="4761" x="4879975" y="3452813"/>
          <p14:tracePt t="4764" x="4872038" y="3452813"/>
          <p14:tracePt t="4768" x="4864100" y="3452813"/>
          <p14:tracePt t="4781" x="4856163" y="3452813"/>
          <p14:tracePt t="4792" x="4848225" y="3452813"/>
          <p14:tracePt t="4851" x="4856163" y="3452813"/>
          <p14:tracePt t="4853" x="4864100" y="3452813"/>
          <p14:tracePt t="4855" x="4872038" y="3452813"/>
          <p14:tracePt t="4858" x="4879975" y="3452813"/>
          <p14:tracePt t="4859" x="4887913" y="3452813"/>
          <p14:tracePt t="4861" x="4895850" y="3452813"/>
          <p14:tracePt t="4863" x="4903788" y="3452813"/>
          <p14:tracePt t="4865" x="4911725" y="3452813"/>
          <p14:tracePt t="4866" x="4919663" y="3452813"/>
          <p14:tracePt t="4868" x="4927600" y="3452813"/>
          <p14:tracePt t="4869" x="4935538" y="3452813"/>
          <p14:tracePt t="4871" x="4943475" y="3452813"/>
          <p14:tracePt t="4873" x="4951413" y="3452813"/>
          <p14:tracePt t="4874" x="4959350" y="3452813"/>
          <p14:tracePt t="4876" x="4967288" y="3452813"/>
          <p14:tracePt t="4877" x="4975225" y="3452813"/>
          <p14:tracePt t="4879" x="4983163" y="3452813"/>
          <p14:tracePt t="4880" x="4991100" y="3452813"/>
          <p14:tracePt t="4882" x="4999038" y="3444875"/>
          <p14:tracePt t="4883" x="5006975" y="3444875"/>
          <p14:tracePt t="4884" x="5014913" y="3444875"/>
          <p14:tracePt t="4885" x="5022850" y="3444875"/>
          <p14:tracePt t="4902" x="5095875" y="3429000"/>
          <p14:tracePt t="4905" x="5111750" y="3429000"/>
          <p14:tracePt t="4906" x="5119688" y="3429000"/>
          <p14:tracePt t="4908" x="5127625" y="3421063"/>
          <p14:tracePt t="4911" x="5135563" y="3421063"/>
          <p14:tracePt t="4911" x="5143500" y="3421063"/>
          <p14:tracePt t="4919" x="5151438" y="3421063"/>
          <p14:tracePt t="4926" x="5159375" y="3421063"/>
          <p14:tracePt t="4941" x="5167313" y="3421063"/>
          <p14:tracePt t="4972" x="5167313" y="3413125"/>
          <p14:tracePt t="4973" x="5151438" y="3413125"/>
          <p14:tracePt t="4977" x="5143500" y="3413125"/>
          <p14:tracePt t="4977" x="5143500" y="3405188"/>
          <p14:tracePt t="4979" x="5135563" y="3405188"/>
          <p14:tracePt t="4980" x="5127625" y="3405188"/>
          <p14:tracePt t="4982" x="5119688" y="3405188"/>
          <p14:tracePt t="4984" x="5119688" y="3397250"/>
          <p14:tracePt t="4985" x="5103813" y="3397250"/>
          <p14:tracePt t="4988" x="5095875" y="3397250"/>
          <p14:tracePt t="4989" x="5087938" y="3397250"/>
          <p14:tracePt t="4991" x="5080000" y="3397250"/>
          <p14:tracePt t="4992" x="5072063" y="3397250"/>
          <p14:tracePt t="4994" x="5064125" y="3397250"/>
          <p14:tracePt t="4994" x="5056188" y="3397250"/>
          <p14:tracePt t="4996" x="5046663" y="3397250"/>
          <p14:tracePt t="4998" x="5038725" y="3389313"/>
          <p14:tracePt t="4999" x="5030788" y="3389313"/>
          <p14:tracePt t="5000" x="5022850" y="3389313"/>
          <p14:tracePt t="5001" x="5014913" y="3389313"/>
          <p14:tracePt t="5003" x="5006975" y="3389313"/>
          <p14:tracePt t="5004" x="4999038" y="3389313"/>
          <p14:tracePt t="5007" x="4991100" y="3389313"/>
          <p14:tracePt t="5008" x="4983163" y="3389313"/>
          <p14:tracePt t="5009" x="4983163" y="3381375"/>
          <p14:tracePt t="5010" x="4975225" y="3381375"/>
          <p14:tracePt t="5011" x="4967288" y="3381375"/>
          <p14:tracePt t="5012" x="4959350" y="3381375"/>
          <p14:tracePt t="5014" x="4951413" y="3381375"/>
          <p14:tracePt t="5016" x="4943475" y="3381375"/>
          <p14:tracePt t="5019" x="4935538" y="3381375"/>
          <p14:tracePt t="5020" x="4927600" y="3381375"/>
          <p14:tracePt t="5024" x="4919663" y="3381375"/>
          <p14:tracePt t="5031" x="4911725" y="3381375"/>
          <p14:tracePt t="5057" x="4903788" y="3381375"/>
          <p14:tracePt t="5094" x="4911725" y="3381375"/>
          <p14:tracePt t="5096" x="4919663" y="3389313"/>
          <p14:tracePt t="5099" x="4927600" y="3389313"/>
          <p14:tracePt t="5100" x="4935538" y="3389313"/>
          <p14:tracePt t="5104" x="4943475" y="3389313"/>
          <p14:tracePt t="5105" x="4951413" y="3389313"/>
          <p14:tracePt t="5105" x="4951413" y="3397250"/>
          <p14:tracePt t="5108" x="4959350" y="3397250"/>
          <p14:tracePt t="5109" x="4967288" y="3397250"/>
          <p14:tracePt t="5111" x="4975225" y="3397250"/>
          <p14:tracePt t="5113" x="4975225" y="3405188"/>
          <p14:tracePt t="5114" x="4983163" y="3405188"/>
          <p14:tracePt t="5115" x="4991100" y="3405188"/>
          <p14:tracePt t="5118" x="4999038" y="3405188"/>
          <p14:tracePt t="5120" x="5006975" y="3405188"/>
          <p14:tracePt t="5123" x="5014913" y="3405188"/>
          <p14:tracePt t="5124" x="5022850" y="3405188"/>
          <p14:tracePt t="5130" x="5030788" y="3405188"/>
          <p14:tracePt t="5132" x="5038725" y="3405188"/>
          <p14:tracePt t="5157" x="5046663" y="3405188"/>
          <p14:tracePt t="5172" x="5056188" y="3405188"/>
          <p14:tracePt t="5990" x="5056188" y="3413125"/>
          <p14:tracePt t="5994" x="5056188" y="3421063"/>
          <p14:tracePt t="5996" x="5056188" y="3429000"/>
          <p14:tracePt t="5998" x="5056188" y="3436938"/>
          <p14:tracePt t="5999" x="5056188" y="3444875"/>
          <p14:tracePt t="6001" x="5056188" y="3460750"/>
          <p14:tracePt t="6002" x="5056188" y="3476625"/>
          <p14:tracePt t="6003" x="5056188" y="3492500"/>
          <p14:tracePt t="6004" x="5064125" y="3500438"/>
          <p14:tracePt t="6005" x="5064125" y="3508375"/>
          <p14:tracePt t="6006" x="5064125" y="3516313"/>
          <p14:tracePt t="6007" x="5064125" y="3524250"/>
          <p14:tracePt t="6009" x="5072063" y="3532188"/>
          <p14:tracePt t="6010" x="5072063" y="3548063"/>
          <p14:tracePt t="6010" x="5072063" y="3556000"/>
          <p14:tracePt t="6011" x="5072063" y="3563938"/>
          <p14:tracePt t="6012" x="5072063" y="3571875"/>
          <p14:tracePt t="6013" x="5072063" y="3579813"/>
          <p14:tracePt t="6014" x="5072063" y="3587750"/>
          <p14:tracePt t="6016" x="5072063" y="3595688"/>
          <p14:tracePt t="6018" x="5072063" y="3613150"/>
          <p14:tracePt t="6020" x="5072063" y="3629025"/>
          <p14:tracePt t="6021" x="5072063" y="3636963"/>
          <p14:tracePt t="6023" x="5072063" y="3652838"/>
          <p14:tracePt t="6024" x="5072063" y="3660775"/>
          <p14:tracePt t="6026" x="5080000" y="3676650"/>
          <p14:tracePt t="6027" x="5080000" y="3684588"/>
          <p14:tracePt t="6029" x="5080000" y="3700463"/>
          <p14:tracePt t="6031" x="5080000" y="3708400"/>
          <p14:tracePt t="6033" x="5080000" y="3716338"/>
          <p14:tracePt t="6035" x="5080000" y="3732213"/>
          <p14:tracePt t="6036" x="5080000" y="3740150"/>
          <p14:tracePt t="6037" x="5080000" y="3748088"/>
          <p14:tracePt t="6038" x="5080000" y="3756025"/>
          <p14:tracePt t="6039" x="5080000" y="3763963"/>
          <p14:tracePt t="6041" x="5080000" y="3779838"/>
          <p14:tracePt t="6042" x="5080000" y="3787775"/>
          <p14:tracePt t="6044" x="5087938" y="3803650"/>
          <p14:tracePt t="6046" x="5087938" y="3811588"/>
          <p14:tracePt t="6047" x="5087938" y="3819525"/>
          <p14:tracePt t="6048" x="5087938" y="3827463"/>
          <p14:tracePt t="6049" x="5087938" y="3835400"/>
          <p14:tracePt t="6050" x="5087938" y="3843338"/>
          <p14:tracePt t="6051" x="5087938" y="3851275"/>
          <p14:tracePt t="6052" x="5095875" y="3859213"/>
          <p14:tracePt t="6053" x="5095875" y="3867150"/>
          <p14:tracePt t="6054" x="5095875" y="3875088"/>
          <p14:tracePt t="6054" x="5103813" y="3883025"/>
          <p14:tracePt t="6057" x="5103813" y="3898900"/>
          <p14:tracePt t="6058" x="5103813" y="3906838"/>
          <p14:tracePt t="6060" x="5103813" y="3922713"/>
          <p14:tracePt t="6061" x="5111750" y="3922713"/>
          <p14:tracePt t="6062" x="5111750" y="3938588"/>
          <p14:tracePt t="6063" x="5119688" y="3938588"/>
          <p14:tracePt t="6064" x="5119688" y="3948113"/>
          <p14:tracePt t="6065" x="5119688" y="3956050"/>
          <p14:tracePt t="6065" x="5119688" y="3963988"/>
          <p14:tracePt t="6068" x="5127625" y="3979863"/>
          <p14:tracePt t="6069" x="5135563" y="3979863"/>
          <p14:tracePt t="6070" x="5135563" y="3987800"/>
          <p14:tracePt t="6071" x="5135563" y="3995738"/>
          <p14:tracePt t="6071" x="5143500" y="4003675"/>
          <p14:tracePt t="6072" x="5143500" y="4011613"/>
          <p14:tracePt t="6074" x="5151438" y="4011613"/>
          <p14:tracePt t="6075" x="5159375" y="4035425"/>
          <p14:tracePt t="6078" x="5159375" y="4043363"/>
          <p14:tracePt t="6079" x="5159375" y="4051300"/>
          <p14:tracePt t="6080" x="5167313" y="4051300"/>
          <p14:tracePt t="6081" x="5167313" y="4059238"/>
          <p14:tracePt t="6082" x="5175250" y="4067175"/>
          <p14:tracePt t="6085" x="5183188" y="4083050"/>
          <p14:tracePt t="6087" x="5191125" y="4090988"/>
          <p14:tracePt t="6088" x="5191125" y="4098925"/>
          <p14:tracePt t="6088" x="5191125" y="4106863"/>
          <p14:tracePt t="6091" x="5199063" y="4114800"/>
          <p14:tracePt t="6092" x="5199063" y="4122738"/>
          <p14:tracePt t="6093" x="5207000" y="4122738"/>
          <p14:tracePt t="6094" x="5207000" y="4130675"/>
          <p14:tracePt t="6095" x="5207000" y="4138613"/>
          <p14:tracePt t="6096" x="5214938" y="4138613"/>
          <p14:tracePt t="6097" x="5222875" y="4146550"/>
          <p14:tracePt t="6098" x="5222875" y="4154488"/>
          <p14:tracePt t="6101" x="5230813" y="4162425"/>
          <p14:tracePt t="6102" x="5230813" y="4170363"/>
          <p14:tracePt t="6103" x="5238750" y="4178300"/>
          <p14:tracePt t="6105" x="5238750" y="4186238"/>
          <p14:tracePt t="6106" x="5246688" y="4186238"/>
          <p14:tracePt t="6107" x="5246688" y="4194175"/>
          <p14:tracePt t="6108" x="5254625" y="4202113"/>
          <p14:tracePt t="6109" x="5262563" y="4202113"/>
          <p14:tracePt t="6110" x="5262563" y="4210050"/>
          <p14:tracePt t="6111" x="5262563" y="4225925"/>
          <p14:tracePt t="6112" x="5270500" y="4225925"/>
          <p14:tracePt t="6114" x="5278438" y="4241800"/>
          <p14:tracePt t="6115" x="5278438" y="4249738"/>
          <p14:tracePt t="6118" x="5294313" y="4265613"/>
          <p14:tracePt t="6120" x="5294313" y="4273550"/>
          <p14:tracePt t="6121" x="5302250" y="4281488"/>
          <p14:tracePt t="6122" x="5310188" y="4281488"/>
          <p14:tracePt t="6123" x="5310188" y="4291013"/>
          <p14:tracePt t="6124" x="5310188" y="4298950"/>
          <p14:tracePt t="6125" x="5318125" y="4298950"/>
          <p14:tracePt t="6125" x="5326063" y="4306888"/>
          <p14:tracePt t="6127" x="5326063" y="4314825"/>
          <p14:tracePt t="6128" x="5334000" y="4314825"/>
          <p14:tracePt t="6129" x="5334000" y="4322763"/>
          <p14:tracePt t="6130" x="5334000" y="4330700"/>
          <p14:tracePt t="6130" x="5341938" y="4330700"/>
          <p14:tracePt t="6132" x="5341938" y="4338638"/>
          <p14:tracePt t="6133" x="5349875" y="4346575"/>
          <p14:tracePt t="6136" x="5349875" y="4354513"/>
          <p14:tracePt t="6137" x="5357813" y="4362450"/>
          <p14:tracePt t="6138" x="5357813" y="4370388"/>
          <p14:tracePt t="6139" x="5365750" y="4370388"/>
          <p14:tracePt t="6143" x="5365750" y="4378325"/>
          <p14:tracePt t="6146" x="5365750" y="4386263"/>
          <p14:tracePt t="6152" x="5373688" y="4394200"/>
          <p14:tracePt t="6158" x="5373688" y="4402138"/>
          <p14:tracePt t="6172" x="5373688" y="4410075"/>
          <p14:tracePt t="6181" x="5373688" y="4418013"/>
          <p14:tracePt t="6210" x="5373688" y="4425950"/>
          <p14:tracePt t="6242" x="5373688" y="4433888"/>
          <p14:tracePt t="6289" x="5365750" y="4433888"/>
          <p14:tracePt t="6296" x="5357813" y="4433888"/>
          <p14:tracePt t="6300" x="5357813" y="4425950"/>
          <p14:tracePt t="6307" x="5349875" y="4425950"/>
          <p14:tracePt t="6308" x="5349875" y="4418013"/>
          <p14:tracePt t="6311" x="5341938" y="4418013"/>
          <p14:tracePt t="6311" x="5341938" y="4410075"/>
          <p14:tracePt t="6318" x="5334000" y="4402138"/>
          <p14:tracePt t="6319" x="5334000" y="4394200"/>
          <p14:tracePt t="6320" x="5326063" y="4394200"/>
          <p14:tracePt t="6322" x="5318125" y="4386263"/>
          <p14:tracePt t="6324" x="5318125" y="4378325"/>
          <p14:tracePt t="6327" x="5310188" y="4378325"/>
          <p14:tracePt t="6329" x="5302250" y="4370388"/>
          <p14:tracePt t="6331" x="5302250" y="4362450"/>
          <p14:tracePt t="6334" x="5294313" y="4362450"/>
          <p14:tracePt t="6336" x="5286375" y="4354513"/>
          <p14:tracePt t="6337" x="5286375" y="4346575"/>
          <p14:tracePt t="6339" x="5286375" y="4338638"/>
          <p14:tracePt t="6341" x="5278438" y="4338638"/>
          <p14:tracePt t="6343" x="5270500" y="4330700"/>
          <p14:tracePt t="6345" x="5270500" y="4322763"/>
          <p14:tracePt t="6347" x="5262563" y="4322763"/>
          <p14:tracePt t="6349" x="5254625" y="4314825"/>
          <p14:tracePt t="6351" x="5254625" y="4306888"/>
          <p14:tracePt t="6352" x="5246688" y="4306888"/>
          <p14:tracePt t="6354" x="5238750" y="4298950"/>
          <p14:tracePt t="6356" x="5238750" y="4291013"/>
          <p14:tracePt t="6357" x="5230813" y="4291013"/>
          <p14:tracePt t="6359" x="5222875" y="4281488"/>
          <p14:tracePt t="6360" x="5214938" y="4281488"/>
          <p14:tracePt t="6360" x="5214938" y="4273550"/>
          <p14:tracePt t="6363" x="5207000" y="4273550"/>
          <p14:tracePt t="6364" x="5207000" y="4265613"/>
          <p14:tracePt t="6365" x="5199063" y="4265613"/>
          <p14:tracePt t="6366" x="5199063" y="4257675"/>
          <p14:tracePt t="6367" x="5191125" y="4257675"/>
          <p14:tracePt t="6369" x="5183188" y="4249738"/>
          <p14:tracePt t="6370" x="5183188" y="4241800"/>
          <p14:tracePt t="6372" x="5175250" y="4233863"/>
          <p14:tracePt t="6373" x="5167313" y="4233863"/>
          <p14:tracePt t="6376" x="5159375" y="4225925"/>
          <p14:tracePt t="6376" x="5151438" y="4225925"/>
          <p14:tracePt t="6378" x="5151438" y="4217988"/>
          <p14:tracePt t="6379" x="5143500" y="4217988"/>
          <p14:tracePt t="6381" x="5135563" y="4217988"/>
          <p14:tracePt t="6382" x="5135563" y="4210050"/>
          <p14:tracePt t="6384" x="5127625" y="4202113"/>
          <p14:tracePt t="6386" x="5119688" y="4202113"/>
          <p14:tracePt t="6389" x="5111750" y="4202113"/>
          <p14:tracePt t="6390" x="5111750" y="4194175"/>
          <p14:tracePt t="6391" x="5103813" y="4194175"/>
          <p14:tracePt t="6396" x="5095875" y="4194175"/>
          <p14:tracePt t="6398" x="5095875" y="4186238"/>
          <p14:tracePt t="6411" x="5087938" y="4186238"/>
          <p14:tracePt t="6423" x="5080000" y="4186238"/>
          <p14:tracePt t="6440" x="5072063" y="4186238"/>
          <p14:tracePt t="6445" x="5064125" y="4186238"/>
          <p14:tracePt t="6451" x="5056188" y="4186238"/>
          <p14:tracePt t="6452" x="5056188" y="4194175"/>
          <p14:tracePt t="6454" x="5046663" y="4194175"/>
          <p14:tracePt t="6460" x="5038725" y="4194175"/>
          <p14:tracePt t="6463" x="5030788" y="4202113"/>
          <p14:tracePt t="6468" x="5022850" y="4210050"/>
          <p14:tracePt t="6470" x="5014913" y="4210050"/>
          <p14:tracePt t="6476" x="5006975" y="4217988"/>
          <p14:tracePt t="6479" x="4999038" y="4217988"/>
          <p14:tracePt t="6480" x="4999038" y="4225925"/>
          <p14:tracePt t="6485" x="4991100" y="4225925"/>
          <p14:tracePt t="6489" x="4983163" y="4225925"/>
          <p14:tracePt t="6491" x="4983163" y="4233863"/>
          <p14:tracePt t="6507" x="4983163" y="4241800"/>
          <p14:tracePt t="6510" x="4975225" y="4241800"/>
          <p14:tracePt t="6538" x="4975225" y="4249738"/>
          <p14:tracePt t="6557" x="4967288" y="4249738"/>
          <p14:tracePt t="6571" x="4967288" y="4257675"/>
          <p14:tracePt t="6573" x="4975225" y="4257675"/>
          <p14:tracePt t="6574" x="4975225" y="4265613"/>
          <p14:tracePt t="6575" x="4983163" y="4265613"/>
          <p14:tracePt t="6577" x="4991100" y="4265613"/>
          <p14:tracePt t="6581" x="4999038" y="4273550"/>
          <p14:tracePt t="6583" x="5006975" y="4273550"/>
          <p14:tracePt t="6586" x="5014913" y="4281488"/>
          <p14:tracePt t="6588" x="5022850" y="4281488"/>
          <p14:tracePt t="6590" x="5030788" y="4281488"/>
          <p14:tracePt t="6592" x="5038725" y="4281488"/>
          <p14:tracePt t="6595" x="5046663" y="4281488"/>
          <p14:tracePt t="6598" x="5056188" y="4281488"/>
          <p14:tracePt t="6599" x="5056188" y="4291013"/>
          <p14:tracePt t="6602" x="5064125" y="4291013"/>
          <p14:tracePt t="6604" x="5072063" y="4291013"/>
          <p14:tracePt t="6609" x="5080000" y="4291013"/>
          <p14:tracePt t="6610" x="5087938" y="4291013"/>
          <p14:tracePt t="6616" x="5095875" y="4291013"/>
          <p14:tracePt t="6620" x="5103813" y="4291013"/>
          <p14:tracePt t="6627" x="5111750" y="4291013"/>
          <p14:tracePt t="6653" x="5119688" y="4291013"/>
          <p14:tracePt t="6669" x="5127625" y="4291013"/>
          <p14:tracePt t="6676" x="5135563" y="4291013"/>
          <p14:tracePt t="6680" x="5143500" y="4291013"/>
          <p14:tracePt t="6685" x="5151438" y="4291013"/>
          <p14:tracePt t="6688" x="5159375" y="4291013"/>
          <p14:tracePt t="6693" x="5167313" y="4291013"/>
          <p14:tracePt t="6695" x="5175250" y="4291013"/>
          <p14:tracePt t="6700" x="5183188" y="4291013"/>
          <p14:tracePt t="6703" x="5191125" y="4291013"/>
          <p14:tracePt t="6704" x="5191125" y="4298950"/>
          <p14:tracePt t="6712" x="5199063" y="4298950"/>
          <p14:tracePt t="6720" x="5207000" y="4298950"/>
          <p14:tracePt t="6746" x="5214938" y="4298950"/>
          <p14:tracePt t="6752" x="5214938" y="4306888"/>
          <p14:tracePt t="6762" x="5214938" y="4314825"/>
          <p14:tracePt t="6782" x="5214938" y="4322763"/>
          <p14:tracePt t="6811" x="5214938" y="4330700"/>
          <p14:tracePt t="6820" x="5207000" y="4330700"/>
          <p14:tracePt t="6882" x="5214938" y="4338638"/>
          <p14:tracePt t="6887" x="5222875" y="4338638"/>
          <p14:tracePt t="6889" x="5230813" y="4338638"/>
          <p14:tracePt t="6893" x="5230813" y="4346575"/>
          <p14:tracePt t="6893" x="5238750" y="4346575"/>
          <p14:tracePt t="6896" x="5246688" y="4346575"/>
          <p14:tracePt t="6901" x="5254625" y="4354513"/>
          <p14:tracePt t="6903" x="5262563" y="4354513"/>
          <p14:tracePt t="6906" x="5270500" y="4354513"/>
          <p14:tracePt t="6907" x="5278438" y="4354513"/>
          <p14:tracePt t="6910" x="5286375" y="4354513"/>
          <p14:tracePt t="6910" x="5294313" y="4354513"/>
          <p14:tracePt t="6913" x="5302250" y="4354513"/>
          <p14:tracePt t="6913" x="5310188" y="4362450"/>
          <p14:tracePt t="6917" x="5326063" y="4362450"/>
          <p14:tracePt t="6919" x="5326063" y="4370388"/>
          <p14:tracePt t="6920" x="5334000" y="4370388"/>
          <p14:tracePt t="6923" x="5341938" y="4370388"/>
          <p14:tracePt t="6924" x="5349875" y="4370388"/>
          <p14:tracePt t="6927" x="5357813" y="4370388"/>
          <p14:tracePt t="6927" x="5365750" y="4370388"/>
          <p14:tracePt t="6930" x="5373688" y="4378325"/>
          <p14:tracePt t="6933" x="5381625" y="4378325"/>
          <p14:tracePt t="6936" x="5389563" y="4378325"/>
          <p14:tracePt t="6937" x="5389563" y="4386263"/>
          <p14:tracePt t="6938" x="5397500" y="4386263"/>
          <p14:tracePt t="6942" x="5407025" y="4386263"/>
          <p14:tracePt t="6945" x="5414963" y="4386263"/>
          <p14:tracePt t="6958" x="5422900" y="4386263"/>
          <p14:tracePt t="6968" x="5422900" y="4394200"/>
          <p14:tracePt t="6974" x="5430838" y="4394200"/>
          <p14:tracePt t="7010" x="5422900" y="4394200"/>
          <p14:tracePt t="7014" x="5414963" y="4394200"/>
          <p14:tracePt t="7015" x="5407025" y="4394200"/>
          <p14:tracePt t="7018" x="5397500" y="4394200"/>
          <p14:tracePt t="7020" x="5389563" y="4394200"/>
          <p14:tracePt t="7022" x="5381625" y="4394200"/>
          <p14:tracePt t="7024" x="5373688" y="4394200"/>
          <p14:tracePt t="7024" x="5373688" y="4386263"/>
          <p14:tracePt t="7027" x="5365750" y="4386263"/>
          <p14:tracePt t="7028" x="5357813" y="4386263"/>
          <p14:tracePt t="7029" x="5349875" y="4378325"/>
          <p14:tracePt t="7031" x="5341938" y="4378325"/>
          <p14:tracePt t="7034" x="5334000" y="4378325"/>
          <p14:tracePt t="7035" x="5326063" y="4378325"/>
          <p14:tracePt t="7036" x="5318125" y="4378325"/>
          <p14:tracePt t="7039" x="5310188" y="4378325"/>
          <p14:tracePt t="7040" x="5302250" y="4378325"/>
          <p14:tracePt t="7042" x="5294313" y="4370388"/>
          <p14:tracePt t="7044" x="5286375" y="4370388"/>
          <p14:tracePt t="7046" x="5278438" y="4370388"/>
          <p14:tracePt t="7048" x="5270500" y="4370388"/>
          <p14:tracePt t="7050" x="5270500" y="4362450"/>
          <p14:tracePt t="7052" x="5254625" y="4362450"/>
          <p14:tracePt t="7058" x="5246688" y="4362450"/>
          <p14:tracePt t="7063" x="5238750" y="4362450"/>
          <p14:tracePt t="7089" x="5230813" y="4362450"/>
          <p14:tracePt t="7112" x="5222875" y="4362450"/>
          <p14:tracePt t="7125" x="5214938" y="4362450"/>
          <p14:tracePt t="7172" x="5207000" y="4362450"/>
          <p14:tracePt t="7452" x="5199063" y="4362450"/>
          <p14:tracePt t="7460" x="5191125" y="4362450"/>
          <p14:tracePt t="7464" x="5183188" y="4362450"/>
          <p14:tracePt t="7469" x="5175250" y="4362450"/>
          <p14:tracePt t="7472" x="5167313" y="4362450"/>
          <p14:tracePt t="7476" x="5159375" y="4362450"/>
          <p14:tracePt t="7476" x="5151438" y="4362450"/>
          <p14:tracePt t="7479" x="5143500" y="4362450"/>
          <p14:tracePt t="7479" x="5135563" y="4362450"/>
          <p14:tracePt t="7483" x="5127625" y="4362450"/>
          <p14:tracePt t="7485" x="5119688" y="4362450"/>
          <p14:tracePt t="7486" x="5111750" y="4362450"/>
          <p14:tracePt t="7487" x="5103813" y="4362450"/>
          <p14:tracePt t="7489" x="5095875" y="4370388"/>
          <p14:tracePt t="7491" x="5087938" y="4370388"/>
          <p14:tracePt t="7492" x="5080000" y="4370388"/>
          <p14:tracePt t="7494" x="5072063" y="4370388"/>
          <p14:tracePt t="7496" x="5064125" y="4370388"/>
          <p14:tracePt t="7498" x="5056188" y="4370388"/>
          <p14:tracePt t="7499" x="5046663" y="4370388"/>
          <p14:tracePt t="7502" x="5038725" y="4378325"/>
          <p14:tracePt t="7503" x="5030788" y="4378325"/>
          <p14:tracePt t="7505" x="5022850" y="4378325"/>
          <p14:tracePt t="7507" x="5014913" y="4386263"/>
          <p14:tracePt t="7509" x="5006975" y="4386263"/>
          <p14:tracePt t="7512" x="4999038" y="4386263"/>
          <p14:tracePt t="7518" x="4991100" y="4386263"/>
          <p14:tracePt t="7520" x="4983163" y="4394200"/>
          <p14:tracePt t="7524" x="4975225" y="4394200"/>
          <p14:tracePt t="7527" x="4975225" y="4402138"/>
          <p14:tracePt t="7534" x="4967288" y="4402138"/>
          <p14:tracePt t="7545" x="4959350" y="4402138"/>
          <p14:tracePt t="7572" x="4959350" y="4410075"/>
          <p14:tracePt t="7591" x="4951413" y="4410075"/>
          <p14:tracePt t="7623" x="4951413" y="4418013"/>
          <p14:tracePt t="7632" x="4951413" y="4425950"/>
          <p14:tracePt t="7635" x="4951413" y="4433888"/>
          <p14:tracePt t="7641" x="4951413" y="4441825"/>
          <p14:tracePt t="7644" x="4951413" y="4449763"/>
          <p14:tracePt t="7649" x="4951413" y="4457700"/>
          <p14:tracePt t="7652" x="4951413" y="4465638"/>
          <p14:tracePt t="7654" x="4951413" y="4473575"/>
          <p14:tracePt t="7659" x="4951413" y="4481513"/>
          <p14:tracePt t="7662" x="4951413" y="4489450"/>
          <p14:tracePt t="7666" x="4951413" y="4497388"/>
          <p14:tracePt t="7668" x="4951413" y="4505325"/>
          <p14:tracePt t="7671" x="4951413" y="4513263"/>
          <p14:tracePt t="7673" x="4951413" y="4521200"/>
          <p14:tracePt t="7677" x="4951413" y="4529138"/>
          <p14:tracePt t="7678" x="4951413" y="4537075"/>
          <p14:tracePt t="7682" x="4951413" y="4545013"/>
          <p14:tracePt t="7683" x="4951413" y="4552950"/>
          <p14:tracePt t="7687" x="4951413" y="4560888"/>
          <p14:tracePt t="7687" x="4951413" y="4568825"/>
          <p14:tracePt t="7689" x="4951413" y="4576763"/>
          <p14:tracePt t="7690" x="4951413" y="4584700"/>
          <p14:tracePt t="7691" x="4951413" y="4592638"/>
          <p14:tracePt t="7693" x="4951413" y="4600575"/>
          <p14:tracePt t="7694" x="4951413" y="4608513"/>
          <p14:tracePt t="7696" x="4951413" y="4616450"/>
          <p14:tracePt t="7697" x="4951413" y="4624388"/>
          <p14:tracePt t="7701" x="4951413" y="4633913"/>
          <p14:tracePt t="7701" x="4951413" y="4641850"/>
          <p14:tracePt t="7705" x="4959350" y="4649788"/>
          <p14:tracePt t="7707" x="4959350" y="4657725"/>
          <p14:tracePt t="7708" x="4959350" y="4665663"/>
          <p14:tracePt t="7711" x="4959350" y="4673600"/>
          <p14:tracePt t="7713" x="4967288" y="4681538"/>
          <p14:tracePt t="7716" x="4967288" y="4689475"/>
          <p14:tracePt t="7718" x="4967288" y="4697413"/>
          <p14:tracePt t="7721" x="4967288" y="4705350"/>
          <p14:tracePt t="7723" x="4967288" y="4713288"/>
          <p14:tracePt t="7726" x="4967288" y="4721225"/>
          <p14:tracePt t="7726" x="4975225" y="4721225"/>
          <p14:tracePt t="7728" x="4975225" y="4729163"/>
          <p14:tracePt t="7731" x="4975225" y="4737100"/>
          <p14:tracePt t="7732" x="4983163" y="4737100"/>
          <p14:tracePt t="7733" x="4983163" y="4745038"/>
          <p14:tracePt t="7734" x="4991100" y="4745038"/>
          <p14:tracePt t="7736" x="4991100" y="4752975"/>
          <p14:tracePt t="7738" x="4991100" y="4760913"/>
          <p14:tracePt t="7741" x="4999038" y="4768850"/>
          <p14:tracePt t="7743" x="4999038" y="4776788"/>
          <p14:tracePt t="7744" x="5006975" y="4784725"/>
          <p14:tracePt t="7748" x="5006975" y="4792663"/>
          <p14:tracePt t="7749" x="5006975" y="4800600"/>
          <p14:tracePt t="7750" x="5014913" y="4800600"/>
          <p14:tracePt t="7752" x="5014913" y="4808538"/>
          <p14:tracePt t="7753" x="5022850" y="4816475"/>
          <p14:tracePt t="7756" x="5022850" y="4824413"/>
          <p14:tracePt t="7757" x="5022850" y="4832350"/>
          <p14:tracePt t="7760" x="5022850" y="4840288"/>
          <p14:tracePt t="7761" x="5030788" y="4840288"/>
          <p14:tracePt t="7761" x="5030788" y="4848225"/>
          <p14:tracePt t="7764" x="5030788" y="4856163"/>
          <p14:tracePt t="7764" x="5038725" y="4856163"/>
          <p14:tracePt t="7766" x="5038725" y="4864100"/>
          <p14:tracePt t="7769" x="5038725" y="4872038"/>
          <p14:tracePt t="7770" x="5038725" y="4879975"/>
          <p14:tracePt t="7773" x="5038725" y="4887913"/>
          <p14:tracePt t="7773" x="5038725" y="4895850"/>
          <p14:tracePt t="7775" x="5038725" y="4903788"/>
          <p14:tracePt t="7778" x="5038725" y="4911725"/>
          <p14:tracePt t="7778" x="5046663" y="4919663"/>
          <p14:tracePt t="7782" x="5046663" y="4927600"/>
          <p14:tracePt t="7783" x="5046663" y="4935538"/>
          <p14:tracePt t="7785" x="5056188" y="4943475"/>
          <p14:tracePt t="7786" x="5056188" y="4951413"/>
          <p14:tracePt t="7788" x="5056188" y="4959350"/>
          <p14:tracePt t="7790" x="5056188" y="4967288"/>
          <p14:tracePt t="7791" x="5056188" y="4976813"/>
          <p14:tracePt t="7793" x="5056188" y="4984750"/>
          <p14:tracePt t="7794" x="5056188" y="4992688"/>
          <p14:tracePt t="7795" x="5056188" y="5000625"/>
          <p14:tracePt t="7797" x="5056188" y="5008563"/>
          <p14:tracePt t="7799" x="5064125" y="5016500"/>
          <p14:tracePt t="7801" x="5064125" y="5024438"/>
          <p14:tracePt t="7803" x="5064125" y="5032375"/>
          <p14:tracePt t="7804" x="5064125" y="5040313"/>
          <p14:tracePt t="7804" x="5072063" y="5040313"/>
          <p14:tracePt t="7805" x="5072063" y="5048250"/>
          <p14:tracePt t="7806" x="5072063" y="5056188"/>
          <p14:tracePt t="7808" x="5072063" y="5064125"/>
          <p14:tracePt t="7810" x="5080000" y="5072063"/>
          <p14:tracePt t="7811" x="5080000" y="5080000"/>
          <p14:tracePt t="7813" x="5080000" y="5087938"/>
          <p14:tracePt t="7813" x="5080000" y="5095875"/>
          <p14:tracePt t="7816" x="5080000" y="5103813"/>
          <p14:tracePt t="7817" x="5080000" y="5111750"/>
          <p14:tracePt t="7818" x="5087938" y="5111750"/>
          <p14:tracePt t="7820" x="5087938" y="5119688"/>
          <p14:tracePt t="7820" x="5087938" y="5127625"/>
          <p14:tracePt t="7823" x="5095875" y="5135563"/>
          <p14:tracePt t="7823" x="5095875" y="5143500"/>
          <p14:tracePt t="7826" x="5095875" y="5151438"/>
          <p14:tracePt t="7826" x="5095875" y="5159375"/>
          <p14:tracePt t="7830" x="5095875" y="5167313"/>
          <p14:tracePt t="7831" x="5103813" y="5175250"/>
          <p14:tracePt t="7834" x="5103813" y="5183188"/>
          <p14:tracePt t="7835" x="5111750" y="5199063"/>
          <p14:tracePt t="7839" x="5111750" y="5207000"/>
          <p14:tracePt t="7840" x="5111750" y="5214938"/>
          <p14:tracePt t="7843" x="5111750" y="5222875"/>
          <p14:tracePt t="7844" x="5111750" y="5230813"/>
          <p14:tracePt t="7846" x="5119688" y="5238750"/>
          <p14:tracePt t="7849" x="5119688" y="5246688"/>
          <p14:tracePt t="7853" x="5119688" y="5254625"/>
          <p14:tracePt t="7857" x="5127625" y="5254625"/>
          <p14:tracePt t="7859" x="5127625" y="5262563"/>
          <p14:tracePt t="7866" x="5127625" y="5270500"/>
          <p14:tracePt t="7870" x="5127625" y="5278438"/>
          <p14:tracePt t="7880" x="5127625" y="5286375"/>
          <p14:tracePt t="7885" x="5127625" y="5294313"/>
          <p14:tracePt t="7890" x="5127625" y="5302250"/>
          <p14:tracePt t="7901" x="5119688" y="5310188"/>
          <p14:tracePt t="7904" x="5119688" y="5319713"/>
          <p14:tracePt t="7911" x="5119688" y="5327650"/>
          <p14:tracePt t="7914" x="5119688" y="5335588"/>
          <p14:tracePt t="7920" x="5119688" y="5343525"/>
          <p14:tracePt t="7922" x="5119688" y="5351463"/>
          <p14:tracePt t="7926" x="5111750" y="5351463"/>
          <p14:tracePt t="7927" x="5111750" y="5359400"/>
          <p14:tracePt t="7929" x="5111750" y="5367338"/>
          <p14:tracePt t="7935" x="5111750" y="5375275"/>
          <p14:tracePt t="7938" x="5111750" y="5383213"/>
          <p14:tracePt t="7939" x="5103813" y="5383213"/>
          <p14:tracePt t="7942" x="5103813" y="5391150"/>
          <p14:tracePt t="7945" x="5103813" y="5399088"/>
          <p14:tracePt t="7950" x="5103813" y="5407025"/>
          <p14:tracePt t="7951" x="5103813" y="5414963"/>
          <p14:tracePt t="7955" x="5103813" y="5422900"/>
          <p14:tracePt t="7961" x="5103813" y="5430838"/>
          <p14:tracePt t="7964" x="5103813" y="5438775"/>
          <p14:tracePt t="7965" x="5095875" y="5438775"/>
          <p14:tracePt t="7970" x="5095875" y="5446713"/>
          <p14:tracePt t="7973" x="5087938" y="5454650"/>
          <p14:tracePt t="7980" x="5087938" y="5462588"/>
          <p14:tracePt t="7983" x="5087938" y="5470525"/>
          <p14:tracePt t="7990" x="5087938" y="5478463"/>
          <p14:tracePt t="7993" x="5087938" y="5486400"/>
          <p14:tracePt t="7993" x="5080000" y="5486400"/>
          <p14:tracePt t="7999" x="5080000" y="5494338"/>
          <p14:tracePt t="8002" x="5080000" y="5502275"/>
          <p14:tracePt t="8008" x="5072063" y="5510213"/>
          <p14:tracePt t="8012" x="5072063" y="5518150"/>
          <p14:tracePt t="8018" x="5072063" y="5526088"/>
          <p14:tracePt t="8021" x="5072063" y="5534025"/>
          <p14:tracePt t="8024" x="5064125" y="5541963"/>
          <p14:tracePt t="8030" x="5064125" y="5549900"/>
          <p14:tracePt t="8032" x="5064125" y="5557838"/>
          <p14:tracePt t="8038" x="5064125" y="5565775"/>
          <p14:tracePt t="8040" x="5064125" y="5573713"/>
          <p14:tracePt t="8045" x="5064125" y="5581650"/>
          <p14:tracePt t="8047" x="5064125" y="5589588"/>
          <p14:tracePt t="8052" x="5064125" y="5597525"/>
          <p14:tracePt t="8055" x="5064125" y="5605463"/>
          <p14:tracePt t="8058" x="5064125" y="5613400"/>
          <p14:tracePt t="8060" x="5056188" y="5613400"/>
          <p14:tracePt t="8062" x="5056188" y="5621338"/>
          <p14:tracePt t="8067" x="5056188" y="5629275"/>
          <p14:tracePt t="8069" x="5056188" y="5637213"/>
          <p14:tracePt t="8071" x="5056188" y="5645150"/>
          <p14:tracePt t="8076" x="5046663" y="5653088"/>
          <p14:tracePt t="8079" x="5046663" y="5662613"/>
          <p14:tracePt t="8084" x="5046663" y="5670550"/>
          <p14:tracePt t="8086" x="5046663" y="5678488"/>
          <p14:tracePt t="8091" x="5046663" y="5686425"/>
          <p14:tracePt t="8093" x="5046663" y="5694363"/>
          <p14:tracePt t="8099" x="5046663" y="5702300"/>
          <p14:tracePt t="8100" x="5046663" y="5710238"/>
          <p14:tracePt t="8106" x="5046663" y="5718175"/>
          <p14:tracePt t="8109" x="5046663" y="5726113"/>
          <p14:tracePt t="8112" x="5046663" y="5734050"/>
          <p14:tracePt t="8116" x="5046663" y="5741988"/>
          <p14:tracePt t="8120" x="5046663" y="5749925"/>
          <p14:tracePt t="8123" x="5046663" y="5757863"/>
          <p14:tracePt t="8125" x="5046663" y="5765800"/>
          <p14:tracePt t="8130" x="5046663" y="5773738"/>
          <p14:tracePt t="8131" x="5046663" y="5781675"/>
          <p14:tracePt t="8136" x="5046663" y="5789613"/>
          <p14:tracePt t="8138" x="5046663" y="5797550"/>
          <p14:tracePt t="8142" x="5046663" y="5805488"/>
          <p14:tracePt t="8144" x="5046663" y="5813425"/>
          <p14:tracePt t="8147" x="5046663" y="5821363"/>
          <p14:tracePt t="8150" x="5046663" y="5829300"/>
          <p14:tracePt t="8154" x="5046663" y="5837238"/>
          <p14:tracePt t="8155" x="5046663" y="5845175"/>
          <p14:tracePt t="8160" x="5046663" y="5853113"/>
          <p14:tracePt t="8162" x="5046663" y="5861050"/>
          <p14:tracePt t="8163" x="5046663" y="5868988"/>
          <p14:tracePt t="8168" x="5046663" y="5876925"/>
          <p14:tracePt t="8171" x="5046663" y="5884863"/>
          <p14:tracePt t="8175" x="5046663" y="5892800"/>
          <p14:tracePt t="8177" x="5046663" y="5900738"/>
          <p14:tracePt t="8182" x="5046663" y="5908675"/>
          <p14:tracePt t="8184" x="5046663" y="5916613"/>
          <p14:tracePt t="8188" x="5046663" y="5924550"/>
          <p14:tracePt t="8191" x="5046663" y="5932488"/>
          <p14:tracePt t="8195" x="5046663" y="5940425"/>
          <p14:tracePt t="8197" x="5046663" y="5948363"/>
          <p14:tracePt t="8201" x="5046663" y="5956300"/>
          <p14:tracePt t="8203" x="5046663" y="5964238"/>
          <p14:tracePt t="8207" x="5046663" y="5972175"/>
          <p14:tracePt t="8209" x="5046663" y="5980113"/>
          <p14:tracePt t="8210" x="5046663" y="5988050"/>
          <p14:tracePt t="8215" x="5046663" y="5995988"/>
          <p14:tracePt t="8217" x="5046663" y="6005513"/>
          <p14:tracePt t="8221" x="5046663" y="6013450"/>
          <p14:tracePt t="8223" x="5046663" y="6021388"/>
          <p14:tracePt t="8226" x="5046663" y="6029325"/>
          <p14:tracePt t="8229" x="5046663" y="6037263"/>
          <p14:tracePt t="8234" x="5046663" y="6045200"/>
          <p14:tracePt t="8237" x="5046663" y="6053138"/>
          <p14:tracePt t="8245" x="5046663" y="6061075"/>
          <p14:tracePt t="8252" x="5046663" y="6069013"/>
          <p14:tracePt t="8266" x="5046663" y="6076950"/>
          <p14:tracePt t="8274" x="5046663" y="6084888"/>
          <p14:tracePt t="8290" x="5046663" y="6092825"/>
          <p14:tracePt t="8295" x="5056188" y="6092825"/>
          <p14:tracePt t="8298" x="5056188" y="6100763"/>
          <p14:tracePt t="8306" x="5056188" y="6108700"/>
          <p14:tracePt t="8320" x="5056188" y="6116638"/>
          <p14:tracePt t="8328" x="5056188" y="6124575"/>
          <p14:tracePt t="8335" x="5064125" y="6124575"/>
          <p14:tracePt t="8348" x="5064125" y="6132513"/>
          <p14:tracePt t="8352" x="5072063" y="6132513"/>
          <p14:tracePt t="8358" x="5072063" y="6140450"/>
          <p14:tracePt t="8364" x="5080000" y="6140450"/>
          <p14:tracePt t="8378" x="5087938" y="6148388"/>
          <p14:tracePt t="8381" x="5095875" y="6148388"/>
          <p14:tracePt t="8385" x="5095875" y="6156325"/>
          <p14:tracePt t="8389" x="5103813" y="6156325"/>
          <p14:tracePt t="8393" x="5111750" y="6156325"/>
          <p14:tracePt t="8398" x="5111750" y="6164263"/>
          <p14:tracePt t="8403" x="5119688" y="6164263"/>
          <p14:tracePt t="8413" x="5127625" y="6164263"/>
          <p14:tracePt t="8426" x="5127625" y="6172200"/>
          <p14:tracePt t="8460" x="5135563" y="6172200"/>
          <p14:tracePt t="8503" x="5135563" y="6164263"/>
          <p14:tracePt t="8507" x="5135563" y="6156325"/>
          <p14:tracePt t="8509" x="5135563" y="6148388"/>
          <p14:tracePt t="8512" x="5135563" y="6140450"/>
          <p14:tracePt t="8514" x="5135563" y="6132513"/>
          <p14:tracePt t="8517" x="5127625" y="6116638"/>
          <p14:tracePt t="8520" x="5127625" y="6108700"/>
          <p14:tracePt t="8521" x="5119688" y="6092825"/>
          <p14:tracePt t="8524" x="5119688" y="6084888"/>
          <p14:tracePt t="8524" x="5119688" y="6076950"/>
          <p14:tracePt t="8526" x="5119688" y="6069013"/>
          <p14:tracePt t="8527" x="5111750" y="6053138"/>
          <p14:tracePt t="8529" x="5103813" y="6037263"/>
          <p14:tracePt t="8531" x="5103813" y="6021388"/>
          <p14:tracePt t="8532" x="5103813" y="6013450"/>
          <p14:tracePt t="8532" x="5095875" y="6005513"/>
          <p14:tracePt t="8534" x="5095875" y="5988050"/>
          <p14:tracePt t="8536" x="5095875" y="5980113"/>
          <p14:tracePt t="8537" x="5095875" y="5972175"/>
          <p14:tracePt t="8538" x="5095875" y="5956300"/>
          <p14:tracePt t="8539" x="5087938" y="5948363"/>
          <p14:tracePt t="8540" x="5087938" y="5940425"/>
          <p14:tracePt t="8541" x="5087938" y="5932488"/>
          <p14:tracePt t="8542" x="5080000" y="5924550"/>
          <p14:tracePt t="8543" x="5080000" y="5908675"/>
          <p14:tracePt t="8545" x="5072063" y="5892800"/>
          <p14:tracePt t="8545" x="5072063" y="5876925"/>
          <p14:tracePt t="8547" x="5072063" y="5868988"/>
          <p14:tracePt t="8547" x="5072063" y="5853113"/>
          <p14:tracePt t="8549" x="5072063" y="5845175"/>
          <p14:tracePt t="8550" x="5072063" y="5829300"/>
          <p14:tracePt t="8552" x="5064125" y="5813425"/>
          <p14:tracePt t="8553" x="5064125" y="5797550"/>
          <p14:tracePt t="8554" x="5056188" y="5781675"/>
          <p14:tracePt t="8555" x="5056188" y="5765800"/>
          <p14:tracePt t="8556" x="5056188" y="5757863"/>
          <p14:tracePt t="8557" x="5056188" y="5741988"/>
          <p14:tracePt t="8558" x="5046663" y="5734050"/>
          <p14:tracePt t="8559" x="5046663" y="5710238"/>
          <p14:tracePt t="8560" x="5046663" y="5702300"/>
          <p14:tracePt t="8561" x="5038725" y="5686425"/>
          <p14:tracePt t="8561" x="5038725" y="5670550"/>
          <p14:tracePt t="8563" x="5038725" y="5662613"/>
          <p14:tracePt t="8564" x="5038725" y="5645150"/>
          <p14:tracePt t="8565" x="5030788" y="5637213"/>
          <p14:tracePt t="8566" x="5030788" y="5621338"/>
          <p14:tracePt t="8568" x="5030788" y="5589588"/>
          <p14:tracePt t="8569" x="5030788" y="5581650"/>
          <p14:tracePt t="8570" x="5030788" y="5557838"/>
          <p14:tracePt t="8571" x="5030788" y="5541963"/>
          <p14:tracePt t="8572" x="5030788" y="5534025"/>
          <p14:tracePt t="8573" x="5030788" y="5518150"/>
          <p14:tracePt t="8574" x="5030788" y="5510213"/>
          <p14:tracePt t="8575" x="5030788" y="5494338"/>
          <p14:tracePt t="8576" x="5030788" y="5462588"/>
          <p14:tracePt t="8578" x="5030788" y="5454650"/>
          <p14:tracePt t="8579" x="5030788" y="5438775"/>
          <p14:tracePt t="8579" x="5030788" y="5430838"/>
          <p14:tracePt t="8580" x="5030788" y="5414963"/>
          <p14:tracePt t="8582" x="5030788" y="5399088"/>
          <p14:tracePt t="8583" x="5030788" y="5391150"/>
          <p14:tracePt t="8584" x="5030788" y="5367338"/>
          <p14:tracePt t="8585" x="5030788" y="5351463"/>
          <p14:tracePt t="8588" x="5030788" y="5335588"/>
          <p14:tracePt t="8589" x="5030788" y="5327650"/>
          <p14:tracePt t="8590" x="5030788" y="5319713"/>
          <p14:tracePt t="8591" x="5030788" y="5310188"/>
          <p14:tracePt t="8591" x="5030788" y="5302250"/>
          <p14:tracePt t="8593" x="5030788" y="5286375"/>
          <p14:tracePt t="8595" x="5030788" y="5270500"/>
          <p14:tracePt t="8596" x="5038725" y="5270500"/>
          <p14:tracePt t="8596" x="5038725" y="5254625"/>
          <p14:tracePt t="8597" x="5038725" y="5246688"/>
          <p14:tracePt t="8600" x="5046663" y="5230813"/>
          <p14:tracePt t="8602" x="5046663" y="5222875"/>
          <p14:tracePt t="8603" x="5056188" y="5214938"/>
          <p14:tracePt t="8604" x="5064125" y="5207000"/>
          <p14:tracePt t="8605" x="5064125" y="5199063"/>
          <p14:tracePt t="8606" x="5064125" y="5191125"/>
          <p14:tracePt t="8607" x="5064125" y="5183188"/>
          <p14:tracePt t="8608" x="5072063" y="5167313"/>
          <p14:tracePt t="8609" x="5072063" y="5159375"/>
          <p14:tracePt t="8610" x="5080000" y="5151438"/>
          <p14:tracePt t="8612" x="5080000" y="5143500"/>
          <p14:tracePt t="8614" x="5080000" y="5127625"/>
          <p14:tracePt t="8614" x="5087938" y="5127625"/>
          <p14:tracePt t="8616" x="5087938" y="5119688"/>
          <p14:tracePt t="8618" x="5095875" y="5103813"/>
          <p14:tracePt t="8619" x="5095875" y="5095875"/>
          <p14:tracePt t="8621" x="5103813" y="5080000"/>
          <p14:tracePt t="8622" x="5103813" y="5072063"/>
          <p14:tracePt t="8623" x="5111750" y="5072063"/>
          <p14:tracePt t="8624" x="5111750" y="5064125"/>
          <p14:tracePt t="8625" x="5111750" y="5056188"/>
          <p14:tracePt t="8625" x="5119688" y="5048250"/>
          <p14:tracePt t="8626" x="5119688" y="5040313"/>
          <p14:tracePt t="8627" x="5119688" y="5032375"/>
          <p14:tracePt t="8628" x="5119688" y="5024438"/>
          <p14:tracePt t="8630" x="5119688" y="5016500"/>
          <p14:tracePt t="8631" x="5127625" y="5008563"/>
          <p14:tracePt t="8632" x="5127625" y="4992688"/>
          <p14:tracePt t="8634" x="5135563" y="4984750"/>
          <p14:tracePt t="8636" x="5135563" y="4967288"/>
          <p14:tracePt t="8636" x="5135563" y="4959350"/>
          <p14:tracePt t="8637" x="5135563" y="4951413"/>
          <p14:tracePt t="8638" x="5135563" y="4943475"/>
          <p14:tracePt t="8639" x="5135563" y="4935538"/>
          <p14:tracePt t="8640" x="5135563" y="4927600"/>
          <p14:tracePt t="8641" x="5135563" y="4919663"/>
          <p14:tracePt t="8643" x="5143500" y="4911725"/>
          <p14:tracePt t="8644" x="5143500" y="4895850"/>
          <p14:tracePt t="8646" x="5143500" y="4887913"/>
          <p14:tracePt t="8646" x="5143500" y="4879975"/>
          <p14:tracePt t="8648" x="5151438" y="4872038"/>
          <p14:tracePt t="8649" x="5151438" y="4864100"/>
          <p14:tracePt t="8650" x="5151438" y="4856163"/>
          <p14:tracePt t="8652" x="5151438" y="4840288"/>
          <p14:tracePt t="8654" x="5151438" y="4824413"/>
          <p14:tracePt t="8656" x="5151438" y="4816475"/>
          <p14:tracePt t="8656" x="5151438" y="4800600"/>
          <p14:tracePt t="8658" x="5151438" y="4792663"/>
          <p14:tracePt t="8660" x="5151438" y="4784725"/>
          <p14:tracePt t="8661" x="5151438" y="4776788"/>
          <p14:tracePt t="8662" x="5151438" y="4768850"/>
          <p14:tracePt t="8665" x="5151438" y="4760913"/>
          <p14:tracePt t="8666" x="5151438" y="4752975"/>
          <p14:tracePt t="8668" x="5151438" y="4737100"/>
          <p14:tracePt t="8670" x="5151438" y="4729163"/>
          <p14:tracePt t="8672" x="5151438" y="4713288"/>
          <p14:tracePt t="8674" x="5151438" y="4705350"/>
          <p14:tracePt t="8675" x="5151438" y="4697413"/>
          <p14:tracePt t="8677" x="5151438" y="4689475"/>
          <p14:tracePt t="8678" x="5151438" y="4681538"/>
          <p14:tracePt t="8679" x="5151438" y="4673600"/>
          <p14:tracePt t="8681" x="5151438" y="4665663"/>
          <p14:tracePt t="8683" x="5151438" y="4657725"/>
          <p14:tracePt t="8684" x="5151438" y="4649788"/>
          <p14:tracePt t="8686" x="5151438" y="4641850"/>
          <p14:tracePt t="8687" x="5151438" y="4633913"/>
          <p14:tracePt t="8689" x="5151438" y="4624388"/>
          <p14:tracePt t="8690" x="5151438" y="4616450"/>
          <p14:tracePt t="8690" x="5151438" y="4608513"/>
          <p14:tracePt t="8692" x="5143500" y="4600575"/>
          <p14:tracePt t="8693" x="5143500" y="4592638"/>
          <p14:tracePt t="8696" x="5143500" y="4584700"/>
          <p14:tracePt t="8696" x="5143500" y="4576763"/>
          <p14:tracePt t="8698" x="5143500" y="4568825"/>
          <p14:tracePt t="8700" x="5143500" y="4560888"/>
          <p14:tracePt t="8702" x="5143500" y="4552950"/>
          <p14:tracePt t="8703" x="5143500" y="4545013"/>
          <p14:tracePt t="8704" x="5143500" y="4537075"/>
          <p14:tracePt t="8706" x="5143500" y="4529138"/>
          <p14:tracePt t="8708" x="5143500" y="4521200"/>
          <p14:tracePt t="8710" x="5143500" y="4513263"/>
          <p14:tracePt t="8712" x="5143500" y="4505325"/>
          <p14:tracePt t="8714" x="5143500" y="4497388"/>
          <p14:tracePt t="8716" x="5143500" y="4489450"/>
          <p14:tracePt t="8718" x="5143500" y="4481513"/>
          <p14:tracePt t="8720" x="5143500" y="4473575"/>
          <p14:tracePt t="8724" x="5143500" y="4465638"/>
          <p14:tracePt t="8725" x="5143500" y="4457700"/>
          <p14:tracePt t="8729" x="5143500" y="4449763"/>
          <p14:tracePt t="8732" x="5143500" y="4441825"/>
          <p14:tracePt t="8734" x="5143500" y="4433888"/>
          <p14:tracePt t="8736" x="5143500" y="4425950"/>
          <p14:tracePt t="8739" x="5143500" y="4418013"/>
          <p14:tracePt t="8742" x="5143500" y="4410075"/>
          <p14:tracePt t="8743" x="5143500" y="4402138"/>
          <p14:tracePt t="8748" x="5143500" y="4394200"/>
          <p14:tracePt t="8750" x="5143500" y="4386263"/>
          <p14:tracePt t="8754" x="5143500" y="4378325"/>
          <p14:tracePt t="8755" x="5143500" y="4370388"/>
          <p14:tracePt t="8759" x="5143500" y="4362450"/>
          <p14:tracePt t="8761" x="5143500" y="4354513"/>
          <p14:tracePt t="8763" x="5143500" y="4346575"/>
          <p14:tracePt t="8765" x="5143500" y="4338638"/>
          <p14:tracePt t="8770" x="5143500" y="4330700"/>
          <p14:tracePt t="8771" x="5143500" y="4322763"/>
          <p14:tracePt t="8772" x="5135563" y="4322763"/>
          <p14:tracePt t="8772" x="5135563" y="4314825"/>
          <p14:tracePt t="8776" x="5135563" y="4306888"/>
          <p14:tracePt t="8777" x="5127625" y="4306888"/>
          <p14:tracePt t="8779" x="5127625" y="4298950"/>
          <p14:tracePt t="8782" x="5127625" y="4291013"/>
          <p14:tracePt t="8784" x="5127625" y="4281488"/>
          <p14:tracePt t="8788" x="5127625" y="4273550"/>
          <p14:tracePt t="8790" x="5127625" y="4265613"/>
          <p14:tracePt t="8792" x="5119688" y="4257675"/>
          <p14:tracePt t="8795" x="5119688" y="4249738"/>
          <p14:tracePt t="8799" x="5119688" y="4241800"/>
          <p14:tracePt t="8801" x="5119688" y="4233863"/>
          <p14:tracePt t="8803" x="5111750" y="4233863"/>
          <p14:tracePt t="8804" x="5111750" y="4225925"/>
          <p14:tracePt t="8806" x="5111750" y="4217988"/>
          <p14:tracePt t="8807" x="5111750" y="4210050"/>
          <p14:tracePt t="8812" x="5111750" y="4202113"/>
          <p14:tracePt t="8813" x="5111750" y="4194175"/>
          <p14:tracePt t="8817" x="5111750" y="4186238"/>
          <p14:tracePt t="8819" x="5111750" y="4178300"/>
          <p14:tracePt t="8821" x="5103813" y="4178300"/>
          <p14:tracePt t="8823" x="5103813" y="4170363"/>
          <p14:tracePt t="8825" x="5103813" y="4162425"/>
          <p14:tracePt t="8829" x="5103813" y="4154488"/>
          <p14:tracePt t="8832" x="5095875" y="4146550"/>
          <p14:tracePt t="8837" x="5095875" y="4138613"/>
          <p14:tracePt t="8840" x="5095875" y="4130675"/>
          <p14:tracePt t="8850" x="5095875" y="4122738"/>
          <p14:tracePt t="8856" x="5095875" y="4114800"/>
          <p14:tracePt t="8881" x="5095875" y="4106863"/>
          <p14:tracePt t="8912" x="5095875" y="4098925"/>
          <p14:tracePt t="8932" x="5095875" y="4106863"/>
          <p14:tracePt t="8936" x="5095875" y="4114800"/>
          <p14:tracePt t="8937" x="5095875" y="4122738"/>
          <p14:tracePt t="8938" x="5095875" y="4138613"/>
          <p14:tracePt t="8941" x="5095875" y="4154488"/>
          <p14:tracePt t="8941" x="5095875" y="4162425"/>
          <p14:tracePt t="8943" x="5095875" y="4170363"/>
          <p14:tracePt t="8944" x="5103813" y="4178300"/>
          <p14:tracePt t="8944" x="5103813" y="4186238"/>
          <p14:tracePt t="8946" x="5103813" y="4194175"/>
          <p14:tracePt t="8946" x="5103813" y="4202113"/>
          <p14:tracePt t="8947" x="5103813" y="4210050"/>
          <p14:tracePt t="8949" x="5111750" y="4225925"/>
          <p14:tracePt t="8951" x="5119688" y="4249738"/>
          <p14:tracePt t="8952" x="5119688" y="4257675"/>
          <p14:tracePt t="8953" x="5127625" y="4265613"/>
          <p14:tracePt t="8954" x="5127625" y="4281488"/>
          <p14:tracePt t="8955" x="5127625" y="4291013"/>
          <p14:tracePt t="8956" x="5127625" y="4298950"/>
          <p14:tracePt t="8957" x="5127625" y="4314825"/>
          <p14:tracePt t="8959" x="5127625" y="4330700"/>
          <p14:tracePt t="8961" x="5135563" y="4338638"/>
          <p14:tracePt t="8961" x="5135563" y="4354513"/>
          <p14:tracePt t="8963" x="5135563" y="4362450"/>
          <p14:tracePt t="8964" x="5143500" y="4370388"/>
          <p14:tracePt t="8964" x="5143500" y="4386263"/>
          <p14:tracePt t="8968" x="5143500" y="4410075"/>
          <p14:tracePt t="8969" x="5151438" y="4418013"/>
          <p14:tracePt t="8970" x="5151438" y="4441825"/>
          <p14:tracePt t="8971" x="5151438" y="4449763"/>
          <p14:tracePt t="8973" x="5151438" y="4457700"/>
          <p14:tracePt t="8973" x="5151438" y="4473575"/>
          <p14:tracePt t="8975" x="5151438" y="4481513"/>
          <p14:tracePt t="8976" x="5151438" y="4489450"/>
          <p14:tracePt t="8977" x="5151438" y="4497388"/>
          <p14:tracePt t="8978" x="5151438" y="4513263"/>
          <p14:tracePt t="8979" x="5151438" y="4529138"/>
          <p14:tracePt t="8981" x="5151438" y="4545013"/>
          <p14:tracePt t="8981" x="5151438" y="4552950"/>
          <p14:tracePt t="8983" x="5151438" y="4560888"/>
          <p14:tracePt t="8984" x="5151438" y="4584700"/>
          <p14:tracePt t="8985" x="5151438" y="4592638"/>
          <p14:tracePt t="8986" x="5151438" y="4608513"/>
          <p14:tracePt t="8987" x="5151438" y="4616450"/>
          <p14:tracePt t="8988" x="5151438" y="4633913"/>
          <p14:tracePt t="8989" x="5151438" y="4649788"/>
          <p14:tracePt t="8992" x="5151438" y="4665663"/>
          <p14:tracePt t="8992" x="5151438" y="4673600"/>
          <p14:tracePt t="8994" x="5151438" y="4689475"/>
          <p14:tracePt t="8996" x="5151438" y="4705350"/>
          <p14:tracePt t="8996" x="5151438" y="4713288"/>
          <p14:tracePt t="8997" x="5151438" y="4721225"/>
          <p14:tracePt t="8998" x="5151438" y="4737100"/>
          <p14:tracePt t="9000" x="5151438" y="4745038"/>
          <p14:tracePt t="9001" x="5151438" y="4768850"/>
          <p14:tracePt t="9002" x="5151438" y="4776788"/>
          <p14:tracePt t="9003" x="5151438" y="4784725"/>
          <p14:tracePt t="9004" x="5151438" y="4792663"/>
          <p14:tracePt t="9005" x="5151438" y="4800600"/>
          <p14:tracePt t="9006" x="5151438" y="4808538"/>
          <p14:tracePt t="9007" x="5151438" y="4816475"/>
          <p14:tracePt t="9008" x="5151438" y="4832350"/>
          <p14:tracePt t="9009" x="5159375" y="4840288"/>
          <p14:tracePt t="9010" x="5159375" y="4848225"/>
          <p14:tracePt t="9012" x="5159375" y="4856163"/>
          <p14:tracePt t="9013" x="5159375" y="4864100"/>
          <p14:tracePt t="9013" x="5159375" y="4872038"/>
          <p14:tracePt t="9015" x="5159375" y="4879975"/>
          <p14:tracePt t="9015" x="5159375" y="4887913"/>
          <p14:tracePt t="9017" x="5159375" y="4895850"/>
          <p14:tracePt t="9019" x="5159375" y="4911725"/>
          <p14:tracePt t="9020" x="5159375" y="4919663"/>
          <p14:tracePt t="9021" x="5159375" y="4927600"/>
          <p14:tracePt t="9022" x="5159375" y="4935538"/>
          <p14:tracePt t="9024" x="5159375" y="4943475"/>
          <p14:tracePt t="9025" x="5159375" y="4951413"/>
          <p14:tracePt t="9027" x="5159375" y="4959350"/>
          <p14:tracePt t="9027" x="5159375" y="4967288"/>
          <p14:tracePt t="9030" x="5159375" y="4976813"/>
          <p14:tracePt t="9031" x="5159375" y="4984750"/>
          <p14:tracePt t="9031" x="5159375" y="4992688"/>
          <p14:tracePt t="9034" x="5159375" y="5008563"/>
          <p14:tracePt t="9037" x="5159375" y="5024438"/>
          <p14:tracePt t="9040" x="5159375" y="5032375"/>
          <p14:tracePt t="9041" x="5151438" y="5040313"/>
          <p14:tracePt t="9043" x="5151438" y="5048250"/>
          <p14:tracePt t="9045" x="5151438" y="5056188"/>
          <p14:tracePt t="9046" x="5143500" y="5064125"/>
          <p14:tracePt t="9047" x="5143500" y="5072063"/>
          <p14:tracePt t="9050" x="5143500" y="5080000"/>
          <p14:tracePt t="9051" x="5143500" y="5087938"/>
          <p14:tracePt t="9053" x="5143500" y="5095875"/>
          <p14:tracePt t="9055" x="5143500" y="5103813"/>
          <p14:tracePt t="9056" x="5143500" y="5111750"/>
          <p14:tracePt t="9057" x="5143500" y="5119688"/>
          <p14:tracePt t="9059" x="5143500" y="5127625"/>
          <p14:tracePt t="9062" x="5143500" y="5135563"/>
          <p14:tracePt t="9063" x="5143500" y="5143500"/>
          <p14:tracePt t="9064" x="5143500" y="5151438"/>
          <p14:tracePt t="9066" x="5143500" y="5159375"/>
          <p14:tracePt t="9069" x="5143500" y="5167313"/>
          <p14:tracePt t="9070" x="5143500" y="5175250"/>
          <p14:tracePt t="9071" x="5143500" y="5183188"/>
          <p14:tracePt t="9072" x="5143500" y="5191125"/>
          <p14:tracePt t="9076" x="5143500" y="5199063"/>
          <p14:tracePt t="9077" x="5143500" y="5214938"/>
          <p14:tracePt t="9080" x="5143500" y="5222875"/>
          <p14:tracePt t="9082" x="5143500" y="5230813"/>
          <p14:tracePt t="9085" x="5143500" y="5238750"/>
          <p14:tracePt t="9086" x="5143500" y="5246688"/>
          <p14:tracePt t="9092" x="5143500" y="5254625"/>
          <p14:tracePt t="9094" x="5143500" y="5262563"/>
          <p14:tracePt t="9097" x="5135563" y="5270500"/>
          <p14:tracePt t="9099" x="5135563" y="5278438"/>
          <p14:tracePt t="9102" x="5127625" y="5278438"/>
          <p14:tracePt t="9103" x="5127625" y="5286375"/>
          <p14:tracePt t="9105" x="5127625" y="5294313"/>
          <p14:tracePt t="9107" x="5127625" y="5302250"/>
          <p14:tracePt t="9109" x="5119688" y="5302250"/>
          <p14:tracePt t="9110" x="5119688" y="5310188"/>
          <p14:tracePt t="9112" x="5111750" y="5319713"/>
          <p14:tracePt t="9116" x="5111750" y="5327650"/>
          <p14:tracePt t="9118" x="5103813" y="5327650"/>
          <p14:tracePt t="9119" x="5095875" y="5335588"/>
          <p14:tracePt t="9121" x="5095875" y="5343525"/>
          <p14:tracePt t="9124" x="5087938" y="5351463"/>
          <p14:tracePt t="9125" x="5080000" y="5351463"/>
          <p14:tracePt t="9128" x="5080000" y="5359400"/>
          <p14:tracePt t="9128" x="5072063" y="5359400"/>
          <p14:tracePt t="9130" x="5072063" y="5367338"/>
          <p14:tracePt t="9133" x="5064125" y="5375275"/>
          <p14:tracePt t="9135" x="5056188" y="5383213"/>
          <p14:tracePt t="9138" x="5056188" y="5391150"/>
          <p14:tracePt t="9139" x="5046663" y="5399088"/>
          <p14:tracePt t="9140" x="5046663" y="5407025"/>
          <p14:tracePt t="9140" x="5038725" y="5407025"/>
          <p14:tracePt t="9142" x="5038725" y="5414963"/>
          <p14:tracePt t="9144" x="5038725" y="5422900"/>
          <p14:tracePt t="9146" x="5030788" y="5430838"/>
          <p14:tracePt t="9146" x="5030788" y="5438775"/>
          <p14:tracePt t="9150" x="5022850" y="5446713"/>
          <p14:tracePt t="9152" x="5022850" y="5454650"/>
          <p14:tracePt t="9153" x="5022850" y="5470525"/>
          <p14:tracePt t="9155" x="5022850" y="5478463"/>
          <p14:tracePt t="9157" x="5022850" y="5486400"/>
          <p14:tracePt t="9159" x="5022850" y="5494338"/>
          <p14:tracePt t="9160" x="5022850" y="5502275"/>
          <p14:tracePt t="9162" x="5022850" y="5510213"/>
          <p14:tracePt t="9162" x="5022850" y="5518150"/>
          <p14:tracePt t="9163" x="5022850" y="5526088"/>
          <p14:tracePt t="9168" x="5022850" y="5541963"/>
          <p14:tracePt t="9170" x="5022850" y="5549900"/>
          <p14:tracePt t="9171" x="5022850" y="5557838"/>
          <p14:tracePt t="9174" x="5022850" y="5565775"/>
          <p14:tracePt t="9175" x="5022850" y="5573713"/>
          <p14:tracePt t="9178" x="5022850" y="5581650"/>
          <p14:tracePt t="9179" x="5030788" y="5589588"/>
          <p14:tracePt t="9182" x="5030788" y="5597525"/>
          <p14:tracePt t="9183" x="5030788" y="5605463"/>
          <p14:tracePt t="9185" x="5038725" y="5613400"/>
          <p14:tracePt t="9186" x="5038725" y="5621338"/>
          <p14:tracePt t="9188" x="5046663" y="5621338"/>
          <p14:tracePt t="9190" x="5046663" y="5629275"/>
          <p14:tracePt t="9190" x="5046663" y="5637213"/>
          <p14:tracePt t="9192" x="5046663" y="5645150"/>
          <p14:tracePt t="9195" x="5056188" y="5653088"/>
          <p14:tracePt t="9196" x="5056188" y="5662613"/>
          <p14:tracePt t="9199" x="5064125" y="5662613"/>
          <p14:tracePt t="9201" x="5064125" y="5678488"/>
          <p14:tracePt t="9204" x="5064125" y="5686425"/>
          <p14:tracePt t="9205" x="5064125" y="5694363"/>
          <p14:tracePt t="9208" x="5072063" y="5694363"/>
          <p14:tracePt t="9210" x="5072063" y="5702300"/>
          <p14:tracePt t="9212" x="5072063" y="5710238"/>
          <p14:tracePt t="9216" x="5080000" y="5718175"/>
          <p14:tracePt t="9218" x="5080000" y="5726113"/>
          <p14:tracePt t="9222" x="5080000" y="5734050"/>
          <p14:tracePt t="9224" x="5080000" y="5741988"/>
          <p14:tracePt t="9225" x="5080000" y="5749925"/>
          <p14:tracePt t="9229" x="5080000" y="5757863"/>
          <p14:tracePt t="9232" x="5080000" y="5765800"/>
          <p14:tracePt t="9237" x="5080000" y="5773738"/>
          <p14:tracePt t="9239" x="5072063" y="5781675"/>
          <p14:tracePt t="9244" x="5072063" y="5789613"/>
          <p14:tracePt t="9246" x="5072063" y="5797550"/>
          <p14:tracePt t="9250" x="5072063" y="5805488"/>
          <p14:tracePt t="9253" x="5072063" y="5813425"/>
          <p14:tracePt t="9256" x="5064125" y="5813425"/>
          <p14:tracePt t="9256" x="5064125" y="5821363"/>
          <p14:tracePt t="9259" x="5064125" y="5829300"/>
          <p14:tracePt t="9262" x="5064125" y="5837238"/>
          <p14:tracePt t="9265" x="5064125" y="5845175"/>
          <p14:tracePt t="9269" x="5064125" y="5853113"/>
          <p14:tracePt t="9271" x="5064125" y="5861050"/>
          <p14:tracePt t="9273" x="5064125" y="5868988"/>
          <p14:tracePt t="9277" x="5064125" y="5876925"/>
          <p14:tracePt t="9279" x="5064125" y="5884863"/>
          <p14:tracePt t="9283" x="5064125" y="5892800"/>
          <p14:tracePt t="9285" x="5064125" y="5900738"/>
          <p14:tracePt t="9288" x="5064125" y="5908675"/>
          <p14:tracePt t="9289" x="5064125" y="5916613"/>
          <p14:tracePt t="9294" x="5064125" y="5924550"/>
          <p14:tracePt t="9295" x="5064125" y="5932488"/>
          <p14:tracePt t="9298" x="5064125" y="5940425"/>
          <p14:tracePt t="9300" x="5064125" y="5948363"/>
          <p14:tracePt t="9304" x="5064125" y="5956300"/>
          <p14:tracePt t="9305" x="5064125" y="5964238"/>
          <p14:tracePt t="9308" x="5064125" y="5972175"/>
          <p14:tracePt t="9314" x="5064125" y="5980113"/>
          <p14:tracePt t="9318" x="5064125" y="5988050"/>
          <p14:tracePt t="9323" x="5072063" y="5988050"/>
          <p14:tracePt t="9327" x="5072063" y="5995988"/>
          <p14:tracePt t="9333" x="5072063" y="6005513"/>
          <p14:tracePt t="9359" x="5072063" y="6013450"/>
          <p14:tracePt t="9366" x="5080000" y="6013450"/>
          <p14:tracePt t="9390" x="5080000" y="6021388"/>
          <p14:tracePt t="9454" x="5087938" y="6021388"/>
          <p14:tracePt t="9459" x="5095875" y="6013450"/>
          <p14:tracePt t="9462" x="5103813" y="6013450"/>
          <p14:tracePt t="9463" x="5103813" y="6005513"/>
          <p14:tracePt t="9465" x="5111750" y="5995988"/>
          <p14:tracePt t="9467" x="5119688" y="5988050"/>
          <p14:tracePt t="9470" x="5119688" y="5980113"/>
          <p14:tracePt t="9471" x="5127625" y="5980113"/>
          <p14:tracePt t="9473" x="5135563" y="5972175"/>
          <p14:tracePt t="9474" x="5135563" y="5964238"/>
          <p14:tracePt t="9475" x="5135563" y="5956300"/>
          <p14:tracePt t="9476" x="5143500" y="5956300"/>
          <p14:tracePt t="9476" x="5143500" y="5948363"/>
          <p14:tracePt t="9478" x="5151438" y="5940425"/>
          <p14:tracePt t="9480" x="5159375" y="5932488"/>
          <p14:tracePt t="9481" x="5159375" y="5916613"/>
          <p14:tracePt t="9482" x="5175250" y="5900738"/>
          <p14:tracePt t="9484" x="5175250" y="5892800"/>
          <p14:tracePt t="9486" x="5191125" y="5868988"/>
          <p14:tracePt t="9487" x="5191125" y="5861050"/>
          <p14:tracePt t="9488" x="5199063" y="5853113"/>
          <p14:tracePt t="9489" x="5199063" y="5845175"/>
          <p14:tracePt t="9490" x="5199063" y="5837238"/>
          <p14:tracePt t="9491" x="5207000" y="5829300"/>
          <p14:tracePt t="9492" x="5207000" y="5821363"/>
          <p14:tracePt t="9493" x="5214938" y="5813425"/>
          <p14:tracePt t="9494" x="5214938" y="5805488"/>
          <p14:tracePt t="9495" x="5222875" y="5789613"/>
          <p14:tracePt t="9497" x="5222875" y="5773738"/>
          <p14:tracePt t="9499" x="5230813" y="5773738"/>
          <p14:tracePt t="9499" x="5230813" y="5757863"/>
          <p14:tracePt t="9501" x="5238750" y="5741988"/>
          <p14:tracePt t="9503" x="5246688" y="5726113"/>
          <p14:tracePt t="9505" x="5246688" y="5710238"/>
          <p14:tracePt t="9506" x="5246688" y="5702300"/>
          <p14:tracePt t="9506" x="5254625" y="5694363"/>
          <p14:tracePt t="9508" x="5254625" y="5678488"/>
          <p14:tracePt t="9509" x="5262563" y="5670550"/>
          <p14:tracePt t="9510" x="5262563" y="5662613"/>
          <p14:tracePt t="9511" x="5270500" y="5653088"/>
          <p14:tracePt t="9511" x="5270500" y="5637213"/>
          <p14:tracePt t="9513" x="5270500" y="5621338"/>
          <p14:tracePt t="9514" x="5270500" y="5597525"/>
          <p14:tracePt t="9515" x="5278438" y="5589588"/>
          <p14:tracePt t="9518" x="5278438" y="5565775"/>
          <p14:tracePt t="9520" x="5286375" y="5534025"/>
          <p14:tracePt t="9521" x="5286375" y="5526088"/>
          <p14:tracePt t="9522" x="5294313" y="5510213"/>
          <p14:tracePt t="9523" x="5294313" y="5502275"/>
          <p14:tracePt t="9524" x="5294313" y="5478463"/>
          <p14:tracePt t="9525" x="5302250" y="5470525"/>
          <p14:tracePt t="9526" x="5302250" y="5454650"/>
          <p14:tracePt t="9527" x="5302250" y="5438775"/>
          <p14:tracePt t="9528" x="5302250" y="5430838"/>
          <p14:tracePt t="9529" x="5302250" y="5414963"/>
          <p14:tracePt t="9530" x="5302250" y="5407025"/>
          <p14:tracePt t="9530" x="5302250" y="5391150"/>
          <p14:tracePt t="9532" x="5302250" y="5383213"/>
          <p14:tracePt t="9533" x="5302250" y="5359400"/>
          <p14:tracePt t="9535" x="5302250" y="5335588"/>
          <p14:tracePt t="9536" x="5310188" y="5310188"/>
          <p14:tracePt t="9537" x="5310188" y="5294313"/>
          <p14:tracePt t="9539" x="5310188" y="5286375"/>
          <p14:tracePt t="9540" x="5310188" y="5270500"/>
          <p14:tracePt t="9540" x="5310188" y="5262563"/>
          <p14:tracePt t="9542" x="5310188" y="5246688"/>
          <p14:tracePt t="9543" x="5310188" y="5238750"/>
          <p14:tracePt t="9544" x="5310188" y="5222875"/>
          <p14:tracePt t="9545" x="5310188" y="5214938"/>
          <p14:tracePt t="9546" x="5310188" y="5207000"/>
          <p14:tracePt t="9547" x="5310188" y="5191125"/>
          <p14:tracePt t="9547" x="5310188" y="5183188"/>
          <p14:tracePt t="9548" x="5310188" y="5167313"/>
          <p14:tracePt t="9550" x="5310188" y="5159375"/>
          <p14:tracePt t="9552" x="5310188" y="5135563"/>
          <p14:tracePt t="9552" x="5310188" y="5127625"/>
          <p14:tracePt t="9553" x="5310188" y="5119688"/>
          <p14:tracePt t="9554" x="5310188" y="5103813"/>
          <p14:tracePt t="9555" x="5310188" y="5095875"/>
          <p14:tracePt t="9556" x="5310188" y="5087938"/>
          <p14:tracePt t="9557" x="5310188" y="5080000"/>
          <p14:tracePt t="9558" x="5310188" y="5072063"/>
          <p14:tracePt t="9560" x="5310188" y="5056188"/>
          <p14:tracePt t="9561" x="5310188" y="5040313"/>
          <p14:tracePt t="9562" x="5310188" y="5032375"/>
          <p14:tracePt t="9564" x="5310188" y="5024438"/>
          <p14:tracePt t="9564" x="5310188" y="5008563"/>
          <p14:tracePt t="9568" x="5310188" y="4992688"/>
          <p14:tracePt t="9569" x="5302250" y="4984750"/>
          <p14:tracePt t="9570" x="5302250" y="4967288"/>
          <p14:tracePt t="9571" x="5294313" y="4967288"/>
          <p14:tracePt t="9572" x="5294313" y="4951413"/>
          <p14:tracePt t="9574" x="5294313" y="4935538"/>
          <p14:tracePt t="9575" x="5286375" y="4927600"/>
          <p14:tracePt t="9576" x="5286375" y="4919663"/>
          <p14:tracePt t="9577" x="5278438" y="4911725"/>
          <p14:tracePt t="9579" x="5278438" y="4895850"/>
          <p14:tracePt t="9580" x="5270500" y="4887913"/>
          <p14:tracePt t="9582" x="5262563" y="4872038"/>
          <p14:tracePt t="9583" x="5254625" y="4872038"/>
          <p14:tracePt t="9584" x="5254625" y="4848225"/>
          <p14:tracePt t="9585" x="5246688" y="4840288"/>
          <p14:tracePt t="9586" x="5246688" y="4832350"/>
          <p14:tracePt t="9587" x="5238750" y="4824413"/>
          <p14:tracePt t="9588" x="5238750" y="4816475"/>
          <p14:tracePt t="9589" x="5230813" y="4808538"/>
          <p14:tracePt t="9590" x="5230813" y="4800600"/>
          <p14:tracePt t="9591" x="5222875" y="4792663"/>
          <p14:tracePt t="9594" x="5222875" y="4776788"/>
          <p14:tracePt t="9595" x="5214938" y="4768850"/>
          <p14:tracePt t="9596" x="5207000" y="4768850"/>
          <p14:tracePt t="9597" x="5207000" y="4752975"/>
          <p14:tracePt t="9598" x="5199063" y="4745038"/>
          <p14:tracePt t="9600" x="5199063" y="4737100"/>
          <p14:tracePt t="9602" x="5191125" y="4721225"/>
          <p14:tracePt t="9603" x="5183188" y="4713288"/>
          <p14:tracePt t="9604" x="5183188" y="4705350"/>
          <p14:tracePt t="9605" x="5183188" y="4697413"/>
          <p14:tracePt t="9606" x="5175250" y="4697413"/>
          <p14:tracePt t="9607" x="5175250" y="4689475"/>
          <p14:tracePt t="9607" x="5167313" y="4673600"/>
          <p14:tracePt t="9609" x="5167313" y="4665663"/>
          <p14:tracePt t="9611" x="5167313" y="4657725"/>
          <p14:tracePt t="9611" x="5159375" y="4649788"/>
          <p14:tracePt t="9612" x="5159375" y="4641850"/>
          <p14:tracePt t="9615" x="5151438" y="4624388"/>
          <p14:tracePt t="9616" x="5151438" y="4616450"/>
          <p14:tracePt t="9617" x="5151438" y="4600575"/>
          <p14:tracePt t="9620" x="5143500" y="4592638"/>
          <p14:tracePt t="9621" x="5143500" y="4576763"/>
          <p14:tracePt t="9622" x="5135563" y="4568825"/>
          <p14:tracePt t="9623" x="5135563" y="4560888"/>
          <p14:tracePt t="9623" x="5135563" y="4552950"/>
          <p14:tracePt t="9624" x="5127625" y="4545013"/>
          <p14:tracePt t="9625" x="5127625" y="4537075"/>
          <p14:tracePt t="9627" x="5127625" y="4529138"/>
          <p14:tracePt t="9627" x="5119688" y="4513263"/>
          <p14:tracePt t="9629" x="5119688" y="4497388"/>
          <p14:tracePt t="9631" x="5119688" y="4489450"/>
          <p14:tracePt t="9632" x="5119688" y="4481513"/>
          <p14:tracePt t="9633" x="5111750" y="4465638"/>
          <p14:tracePt t="9635" x="5111750" y="4449763"/>
          <p14:tracePt t="9636" x="5103813" y="4425950"/>
          <p14:tracePt t="9637" x="5103813" y="4418013"/>
          <p14:tracePt t="9638" x="5095875" y="4410075"/>
          <p14:tracePt t="9639" x="5095875" y="4394200"/>
          <p14:tracePt t="9640" x="5095875" y="4386263"/>
          <p14:tracePt t="9642" x="5095875" y="4378325"/>
          <p14:tracePt t="9643" x="5095875" y="4370388"/>
          <p14:tracePt t="9644" x="5087938" y="4354513"/>
          <p14:tracePt t="9644" x="5087938" y="4338638"/>
          <p14:tracePt t="9646" x="5087938" y="4330700"/>
          <p14:tracePt t="9646" x="5080000" y="4314825"/>
          <p14:tracePt t="9648" x="5080000" y="4306888"/>
          <p14:tracePt t="9648" x="5080000" y="4291013"/>
          <p14:tracePt t="9650" x="5072063" y="4291013"/>
          <p14:tracePt t="9652" x="5072063" y="4265613"/>
          <p14:tracePt t="9653" x="5072063" y="4249738"/>
          <p14:tracePt t="9654" x="5072063" y="4233863"/>
          <p14:tracePt t="9655" x="5072063" y="4225925"/>
          <p14:tracePt t="9656" x="5064125" y="4217988"/>
          <p14:tracePt t="9657" x="5064125" y="4210050"/>
          <p14:tracePt t="9658" x="5064125" y="4194175"/>
          <p14:tracePt t="9658" x="5056188" y="4186238"/>
          <p14:tracePt t="9660" x="5056188" y="4170363"/>
          <p14:tracePt t="9660" x="5046663" y="4162425"/>
          <p14:tracePt t="9661" x="5046663" y="4154488"/>
          <p14:tracePt t="9663" x="5046663" y="4138613"/>
          <p14:tracePt t="9664" x="5046663" y="4122738"/>
          <p14:tracePt t="9665" x="5046663" y="4114800"/>
          <p14:tracePt t="9668" x="5038725" y="4098925"/>
          <p14:tracePt t="9669" x="5038725" y="4090988"/>
          <p14:tracePt t="9670" x="5038725" y="4083050"/>
          <p14:tracePt t="9671" x="5030788" y="4067175"/>
          <p14:tracePt t="9672" x="5030788" y="4059238"/>
          <p14:tracePt t="9674" x="5030788" y="4043363"/>
          <p14:tracePt t="9675" x="5030788" y="4035425"/>
          <p14:tracePt t="9677" x="5030788" y="4027488"/>
          <p14:tracePt t="9679" x="5030788" y="4019550"/>
          <p14:tracePt t="9680" x="5022850" y="4019550"/>
          <p14:tracePt t="9680" x="5022850" y="4011613"/>
          <p14:tracePt t="9682" x="5022850" y="4003675"/>
          <p14:tracePt t="9685" x="5014913" y="3995738"/>
          <p14:tracePt t="9688" x="5014913" y="3987800"/>
          <p14:tracePt t="9693" x="5014913" y="3979863"/>
          <p14:tracePt t="9701" x="5014913" y="3971925"/>
          <p14:tracePt t="9711" x="5006975" y="3971925"/>
          <p14:tracePt t="9747" x="5006975" y="3963988"/>
          <p14:tracePt t="9758" x="5006975" y="3979863"/>
          <p14:tracePt t="9760" x="5006975" y="3995738"/>
          <p14:tracePt t="9761" x="5006975" y="4003675"/>
          <p14:tracePt t="9762" x="5006975" y="4011613"/>
          <p14:tracePt t="9763" x="5006975" y="4019550"/>
          <p14:tracePt t="9763" x="5006975" y="4027488"/>
          <p14:tracePt t="9765" x="5006975" y="4043363"/>
          <p14:tracePt t="9766" x="5006975" y="4051300"/>
          <p14:tracePt t="9767" x="5006975" y="4083050"/>
          <p14:tracePt t="9768" x="5006975" y="4098925"/>
          <p14:tracePt t="9769" x="5006975" y="4114800"/>
          <p14:tracePt t="9770" x="5006975" y="4146550"/>
          <p14:tracePt t="9771" x="5006975" y="4178300"/>
          <p14:tracePt t="9772" x="5006975" y="4194175"/>
          <p14:tracePt t="9773" x="5006975" y="4225925"/>
          <p14:tracePt t="9774" x="5006975" y="4241800"/>
          <p14:tracePt t="9776" x="5006975" y="4265613"/>
          <p14:tracePt t="9777" x="5006975" y="4281488"/>
          <p14:tracePt t="9778" x="5006975" y="4306888"/>
          <p14:tracePt t="9779" x="5006975" y="4330700"/>
          <p14:tracePt t="9779" x="5006975" y="4362450"/>
          <p14:tracePt t="9781" x="5006975" y="4386263"/>
          <p14:tracePt t="9781" x="4999038" y="4410075"/>
          <p14:tracePt t="9783" x="4999038" y="4433888"/>
          <p14:tracePt t="9785" x="4991100" y="4481513"/>
          <p14:tracePt t="9786" x="4991100" y="4505325"/>
          <p14:tracePt t="9787" x="4991100" y="4537075"/>
          <p14:tracePt t="9788" x="4983163" y="4552950"/>
          <p14:tracePt t="9789" x="4975225" y="4584700"/>
          <p14:tracePt t="9790" x="4975225" y="4600575"/>
          <p14:tracePt t="9790" x="4967288" y="4633913"/>
          <p14:tracePt t="9791" x="4959350" y="4665663"/>
          <p14:tracePt t="9793" x="4959350" y="4689475"/>
          <p14:tracePt t="9793" x="4951413" y="4713288"/>
          <p14:tracePt t="9794" x="4943475" y="4737100"/>
          <p14:tracePt t="9795" x="4935538" y="4760913"/>
          <p14:tracePt t="9797" x="4935538" y="4784725"/>
          <p14:tracePt t="9797" x="4935538" y="4808538"/>
          <p14:tracePt t="9799" x="4927600" y="4832350"/>
          <p14:tracePt t="9800" x="4919663" y="4856163"/>
          <p14:tracePt t="9802" x="4903788" y="4895850"/>
          <p14:tracePt t="9803" x="4895850" y="4919663"/>
          <p14:tracePt t="9804" x="4887913" y="4943475"/>
          <p14:tracePt t="9805" x="4879975" y="4967288"/>
          <p14:tracePt t="9806" x="4879975" y="4992688"/>
          <p14:tracePt t="9807" x="4872038" y="5008563"/>
          <p14:tracePt t="9808" x="4864100" y="5032375"/>
          <p14:tracePt t="9808" x="4856163" y="5056188"/>
          <p14:tracePt t="9810" x="4848225" y="5072063"/>
          <p14:tracePt t="9810" x="4840288" y="5095875"/>
          <p14:tracePt t="9812" x="4832350" y="5119688"/>
          <p14:tracePt t="9812" x="4824413" y="5127625"/>
          <p14:tracePt t="9814" x="4824413" y="5151438"/>
          <p14:tracePt t="9814" x="4824413" y="5167313"/>
          <p14:tracePt t="9815" x="4808538" y="5191125"/>
          <p14:tracePt t="9817" x="4800600" y="5222875"/>
          <p14:tracePt t="9820" x="4784725" y="5262563"/>
          <p14:tracePt t="9821" x="4784725" y="5270500"/>
          <p14:tracePt t="9822" x="4776788" y="5286375"/>
          <p14:tracePt t="9823" x="4776788" y="5294313"/>
          <p14:tracePt t="9824" x="4776788" y="5310188"/>
          <p14:tracePt t="9825" x="4768850" y="5335588"/>
          <p14:tracePt t="9826" x="4768850" y="5343525"/>
          <p14:tracePt t="9826" x="4768850" y="5359400"/>
          <p14:tracePt t="9828" x="4760913" y="5367338"/>
          <p14:tracePt t="9829" x="4760913" y="5383213"/>
          <p14:tracePt t="9829" x="4760913" y="5391150"/>
          <p14:tracePt t="9831" x="4760913" y="5407025"/>
          <p14:tracePt t="9832" x="4760913" y="5414963"/>
          <p14:tracePt t="9832" x="4760913" y="5422900"/>
          <p14:tracePt t="9834" x="4760913" y="5438775"/>
          <p14:tracePt t="9836" x="4760913" y="5454650"/>
          <p14:tracePt t="9837" x="4760913" y="5462588"/>
          <p14:tracePt t="9838" x="4760913" y="5470525"/>
          <p14:tracePt t="9838" x="4760913" y="5478463"/>
          <p14:tracePt t="9840" x="4760913" y="5494338"/>
          <p14:tracePt t="9841" x="4760913" y="5502275"/>
          <p14:tracePt t="9843" x="4760913" y="5518150"/>
          <p14:tracePt t="9844" x="4760913" y="5526088"/>
          <p14:tracePt t="9846" x="4768850" y="5541963"/>
          <p14:tracePt t="9847" x="4776788" y="5549900"/>
          <p14:tracePt t="9849" x="4776788" y="5557838"/>
          <p14:tracePt t="9850" x="4776788" y="5565775"/>
          <p14:tracePt t="9851" x="4792663" y="5573713"/>
          <p14:tracePt t="9852" x="4792663" y="5589588"/>
          <p14:tracePt t="9853" x="4792663" y="5597525"/>
          <p14:tracePt t="9855" x="4800600" y="5597525"/>
          <p14:tracePt t="9856" x="4808538" y="5605463"/>
          <p14:tracePt t="9857" x="4808538" y="5613400"/>
          <p14:tracePt t="9858" x="4816475" y="5621338"/>
          <p14:tracePt t="9859" x="4824413" y="5629275"/>
          <p14:tracePt t="9859" x="4832350" y="5637213"/>
          <p14:tracePt t="9861" x="4840288" y="5645150"/>
          <p14:tracePt t="9862" x="4848225" y="5653088"/>
          <p14:tracePt t="9864" x="4856163" y="5670550"/>
          <p14:tracePt t="9866" x="4864100" y="5670550"/>
          <p14:tracePt t="9868" x="4872038" y="5686425"/>
          <p14:tracePt t="9869" x="4879975" y="5686425"/>
          <p14:tracePt t="9870" x="4879975" y="5694363"/>
          <p14:tracePt t="9871" x="4879975" y="5702300"/>
          <p14:tracePt t="9872" x="4887913" y="5710238"/>
          <p14:tracePt t="9875" x="4895850" y="5710238"/>
          <p14:tracePt t="9876" x="4903788" y="5718175"/>
          <p14:tracePt t="9877" x="4903788" y="5726113"/>
          <p14:tracePt t="9878" x="4911725" y="5734050"/>
          <p14:tracePt t="9880" x="4919663" y="5741988"/>
          <p14:tracePt t="9883" x="4919663" y="5749925"/>
          <p14:tracePt t="9884" x="4927600" y="5757863"/>
          <p14:tracePt t="9886" x="4935538" y="5757863"/>
          <p14:tracePt t="9887" x="4935538" y="5765800"/>
          <p14:tracePt t="9888" x="4935538" y="5773738"/>
          <p14:tracePt t="9901" x="4951413" y="5805488"/>
          <p14:tracePt t="9904" x="4951413" y="5813425"/>
          <p14:tracePt t="9906" x="4951413" y="5821363"/>
          <p14:tracePt t="9907" x="4959350" y="5821363"/>
          <p14:tracePt t="9908" x="4959350" y="5829300"/>
          <p14:tracePt t="9911" x="4959350" y="5837238"/>
          <p14:tracePt t="9913" x="4959350" y="5845175"/>
          <p14:tracePt t="9915" x="4959350" y="5853113"/>
          <p14:tracePt t="9917" x="4959350" y="5861050"/>
          <p14:tracePt t="9921" x="4959350" y="5868988"/>
          <p14:tracePt t="9922" x="4959350" y="5876925"/>
          <p14:tracePt t="9925" x="4959350" y="5884863"/>
          <p14:tracePt t="9926" x="4959350" y="5892800"/>
          <p14:tracePt t="9929" x="4959350" y="5900738"/>
          <p14:tracePt t="9931" x="4959350" y="5908675"/>
          <p14:tracePt t="9935" x="4959350" y="5916613"/>
          <p14:tracePt t="9937" x="4959350" y="5924550"/>
          <p14:tracePt t="9939" x="4959350" y="5932488"/>
          <p14:tracePt t="9943" x="4959350" y="5940425"/>
          <p14:tracePt t="9944" x="4959350" y="5948363"/>
          <p14:tracePt t="9951" x="4959350" y="5956300"/>
          <p14:tracePt t="9953" x="4959350" y="5964238"/>
          <p14:tracePt t="9960" x="4959350" y="5972175"/>
          <p14:tracePt t="9966" x="4959350" y="5980113"/>
          <p14:tracePt t="9973" x="4967288" y="5980113"/>
          <p14:tracePt t="9980" x="4967288" y="5988050"/>
          <p14:tracePt t="9996" x="4967288" y="5995988"/>
          <p14:tracePt t="10072" x="4975225" y="5995988"/>
          <p14:tracePt t="10076" x="4983163" y="5988050"/>
          <p14:tracePt t="10079" x="4983163" y="5980113"/>
          <p14:tracePt t="10081" x="4983163" y="5972175"/>
          <p14:tracePt t="10082" x="4991100" y="5972175"/>
          <p14:tracePt t="10084" x="4991100" y="5964238"/>
          <p14:tracePt t="10085" x="4999038" y="5956300"/>
          <p14:tracePt t="10087" x="5006975" y="5956300"/>
          <p14:tracePt t="10087" x="5006975" y="5948363"/>
          <p14:tracePt t="10089" x="5006975" y="5940425"/>
          <p14:tracePt t="10092" x="5022850" y="5908675"/>
          <p14:tracePt t="10094" x="5030788" y="5900738"/>
          <p14:tracePt t="10095" x="5030788" y="5892800"/>
          <p14:tracePt t="10096" x="5038725" y="5884863"/>
          <p14:tracePt t="10098" x="5046663" y="5868988"/>
          <p14:tracePt t="10100" x="5046663" y="5861050"/>
          <p14:tracePt t="10102" x="5056188" y="5845175"/>
          <p14:tracePt t="10102" x="5064125" y="5837238"/>
          <p14:tracePt t="10103" x="5064125" y="5829300"/>
          <p14:tracePt t="10104" x="5064125" y="5821363"/>
          <p14:tracePt t="10105" x="5064125" y="5813425"/>
          <p14:tracePt t="10106" x="5072063" y="5813425"/>
          <p14:tracePt t="10107" x="5080000" y="5797550"/>
          <p14:tracePt t="10109" x="5080000" y="5789613"/>
          <p14:tracePt t="10109" x="5087938" y="5781675"/>
          <p14:tracePt t="10111" x="5087938" y="5773738"/>
          <p14:tracePt t="10112" x="5087938" y="5765800"/>
          <p14:tracePt t="10113" x="5087938" y="5757863"/>
          <p14:tracePt t="10114" x="5095875" y="5749925"/>
          <p14:tracePt t="10115" x="5103813" y="5741988"/>
          <p14:tracePt t="10115" x="5103813" y="5734050"/>
          <p14:tracePt t="10118" x="5103813" y="5718175"/>
          <p14:tracePt t="10119" x="5103813" y="5710238"/>
          <p14:tracePt t="10120" x="5111750" y="5702300"/>
          <p14:tracePt t="10121" x="5119688" y="5686425"/>
          <p14:tracePt t="10122" x="5119688" y="5678488"/>
          <p14:tracePt t="10123" x="5119688" y="5662613"/>
          <p14:tracePt t="10123" x="5127625" y="5662613"/>
          <p14:tracePt t="10125" x="5127625" y="5645150"/>
          <p14:tracePt t="10126" x="5127625" y="5637213"/>
          <p14:tracePt t="10127" x="5127625" y="5629275"/>
          <p14:tracePt t="10128" x="5127625" y="5613400"/>
          <p14:tracePt t="10129" x="5135563" y="5605463"/>
          <p14:tracePt t="10129" x="5135563" y="5589588"/>
          <p14:tracePt t="10130" x="5135563" y="5581650"/>
          <p14:tracePt t="10131" x="5143500" y="5573713"/>
          <p14:tracePt t="10133" x="5143500" y="5557838"/>
          <p14:tracePt t="10135" x="5151438" y="5534025"/>
          <p14:tracePt t="10136" x="5151438" y="5526088"/>
          <p14:tracePt t="10137" x="5151438" y="5502275"/>
          <p14:tracePt t="10138" x="5151438" y="5486400"/>
          <p14:tracePt t="10139" x="5151438" y="5478463"/>
          <p14:tracePt t="10140" x="5151438" y="5462588"/>
          <p14:tracePt t="10141" x="5151438" y="5446713"/>
          <p14:tracePt t="10143" x="5151438" y="5430838"/>
          <p14:tracePt t="10144" x="5151438" y="5422900"/>
          <p14:tracePt t="10145" x="5151438" y="5407025"/>
          <p14:tracePt t="10146" x="5159375" y="5383213"/>
          <p14:tracePt t="10147" x="5159375" y="5375275"/>
          <p14:tracePt t="10147" x="5159375" y="5359400"/>
          <p14:tracePt t="10149" x="5159375" y="5351463"/>
          <p14:tracePt t="10150" x="5159375" y="5327650"/>
          <p14:tracePt t="10152" x="5159375" y="5302250"/>
          <p14:tracePt t="10153" x="5159375" y="5270500"/>
          <p14:tracePt t="10155" x="5159375" y="5254625"/>
          <p14:tracePt t="10156" x="5159375" y="5238750"/>
          <p14:tracePt t="10157" x="5159375" y="5214938"/>
          <p14:tracePt t="10158" x="5159375" y="5199063"/>
          <p14:tracePt t="10159" x="5159375" y="5183188"/>
          <p14:tracePt t="10160" x="5159375" y="5167313"/>
          <p14:tracePt t="10160" x="5159375" y="5143500"/>
          <p14:tracePt t="10162" x="5159375" y="5135563"/>
          <p14:tracePt t="10163" x="5159375" y="5111750"/>
          <p14:tracePt t="10164" x="5159375" y="5087938"/>
          <p14:tracePt t="10165" x="5151438" y="5080000"/>
          <p14:tracePt t="10166" x="5151438" y="5048250"/>
          <p14:tracePt t="10168" x="5135563" y="4992688"/>
          <p14:tracePt t="10169" x="5127625" y="4967288"/>
          <p14:tracePt t="10170" x="5119688" y="4919663"/>
          <p14:tracePt t="10171" x="5111750" y="4903788"/>
          <p14:tracePt t="10173" x="5111750" y="4887913"/>
          <p14:tracePt t="10174" x="5103813" y="4864100"/>
          <p14:tracePt t="10174" x="5103813" y="4848225"/>
          <p14:tracePt t="10175" x="5095875" y="4832350"/>
          <p14:tracePt t="10177" x="5095875" y="4816475"/>
          <p14:tracePt t="10177" x="5087938" y="4800600"/>
          <p14:tracePt t="10179" x="5080000" y="4784725"/>
          <p14:tracePt t="10180" x="5072063" y="4760913"/>
          <p14:tracePt t="10181" x="5072063" y="4752975"/>
          <p14:tracePt t="10182" x="5064125" y="4729163"/>
          <p14:tracePt t="10183" x="5056188" y="4721225"/>
          <p14:tracePt t="10185" x="5056188" y="4681538"/>
          <p14:tracePt t="10186" x="5046663" y="4673600"/>
          <p14:tracePt t="10187" x="5030788" y="4641850"/>
          <p14:tracePt t="10188" x="5030788" y="4633913"/>
          <p14:tracePt t="10189" x="5022850" y="4616450"/>
          <p14:tracePt t="10190" x="5022850" y="4608513"/>
          <p14:tracePt t="10191" x="5022850" y="4592638"/>
          <p14:tracePt t="10192" x="5014913" y="4576763"/>
          <p14:tracePt t="10194" x="5006975" y="4568825"/>
          <p14:tracePt t="10195" x="5006975" y="4552950"/>
          <p14:tracePt t="10195" x="4999038" y="4545013"/>
          <p14:tracePt t="10196" x="4991100" y="4537075"/>
          <p14:tracePt t="10198" x="4991100" y="4529138"/>
          <p14:tracePt t="10200" x="4991100" y="4521200"/>
          <p14:tracePt t="10202" x="4983163" y="4505325"/>
          <p14:tracePt t="10205" x="4983163" y="4497388"/>
          <p14:tracePt t="10206" x="4975225" y="4489450"/>
          <p14:tracePt t="10212" x="4975225" y="4481513"/>
          <p14:tracePt t="10228" x="4975225" y="4473575"/>
          <p14:tracePt t="10244" x="4967288" y="4473575"/>
          <p14:tracePt t="10253" x="4967288" y="4465638"/>
          <p14:tracePt t="10268" x="4975225" y="4481513"/>
          <p14:tracePt t="10269" x="4983163" y="4497388"/>
          <p14:tracePt t="10270" x="4983163" y="4505325"/>
          <p14:tracePt t="10272" x="4983163" y="4513263"/>
          <p14:tracePt t="10272" x="4991100" y="4521200"/>
          <p14:tracePt t="10275" x="4999038" y="4537075"/>
          <p14:tracePt t="10275" x="5006975" y="4545013"/>
          <p14:tracePt t="10277" x="5006975" y="4552950"/>
          <p14:tracePt t="10277" x="5006975" y="4568825"/>
          <p14:tracePt t="10279" x="5014913" y="4576763"/>
          <p14:tracePt t="10279" x="5022850" y="4592638"/>
          <p14:tracePt t="10281" x="5030788" y="4608513"/>
          <p14:tracePt t="10281" x="5038725" y="4616450"/>
          <p14:tracePt t="10282" x="5038725" y="4633913"/>
          <p14:tracePt t="10284" x="5038725" y="4641850"/>
          <p14:tracePt t="10285" x="5056188" y="4673600"/>
          <p14:tracePt t="10286" x="5064125" y="4681538"/>
          <p14:tracePt t="10287" x="5064125" y="4697413"/>
          <p14:tracePt t="10288" x="5072063" y="4713288"/>
          <p14:tracePt t="10289" x="5080000" y="4729163"/>
          <p14:tracePt t="10290" x="5080000" y="4745038"/>
          <p14:tracePt t="10291" x="5087938" y="4760913"/>
          <p14:tracePt t="10292" x="5095875" y="4784725"/>
          <p14:tracePt t="10293" x="5095875" y="4800600"/>
          <p14:tracePt t="10294" x="5103813" y="4816475"/>
          <p14:tracePt t="10295" x="5111750" y="4832350"/>
          <p14:tracePt t="10297" x="5119688" y="4864100"/>
          <p14:tracePt t="10299" x="5127625" y="4887913"/>
          <p14:tracePt t="10301" x="5127625" y="4919663"/>
          <p14:tracePt t="10303" x="5143500" y="4951413"/>
          <p14:tracePt t="10304" x="5151438" y="4984750"/>
          <p14:tracePt t="10305" x="5151438" y="5008563"/>
          <p14:tracePt t="10306" x="5159375" y="5024438"/>
          <p14:tracePt t="10307" x="5159375" y="5040313"/>
          <p14:tracePt t="10308" x="5167313" y="5056188"/>
          <p14:tracePt t="10309" x="5167313" y="5072063"/>
          <p14:tracePt t="10310" x="5167313" y="5087938"/>
          <p14:tracePt t="10311" x="5167313" y="5095875"/>
          <p14:tracePt t="10312" x="5167313" y="5119688"/>
          <p14:tracePt t="10313" x="5175250" y="5135563"/>
          <p14:tracePt t="10315" x="5175250" y="5143500"/>
          <p14:tracePt t="10316" x="5175250" y="5167313"/>
          <p14:tracePt t="10317" x="5183188" y="5199063"/>
          <p14:tracePt t="10319" x="5183188" y="5207000"/>
          <p14:tracePt t="10320" x="5183188" y="5222875"/>
          <p14:tracePt t="10321" x="5183188" y="5238750"/>
          <p14:tracePt t="10322" x="5183188" y="5246688"/>
          <p14:tracePt t="10323" x="5183188" y="5262563"/>
          <p14:tracePt t="10324" x="5183188" y="5270500"/>
          <p14:tracePt t="10325" x="5183188" y="5286375"/>
          <p14:tracePt t="10326" x="5183188" y="5294313"/>
          <p14:tracePt t="10327" x="5183188" y="5310188"/>
          <p14:tracePt t="10328" x="5183188" y="5319713"/>
          <p14:tracePt t="10329" x="5183188" y="5335588"/>
          <p14:tracePt t="10330" x="5183188" y="5343525"/>
          <p14:tracePt t="10331" x="5183188" y="5359400"/>
          <p14:tracePt t="10332" x="5183188" y="5367338"/>
          <p14:tracePt t="10333" x="5183188" y="5375275"/>
          <p14:tracePt t="10335" x="5183188" y="5391150"/>
          <p14:tracePt t="10336" x="5183188" y="5407025"/>
          <p14:tracePt t="10338" x="5183188" y="5422900"/>
          <p14:tracePt t="10339" x="5183188" y="5430838"/>
          <p14:tracePt t="10340" x="5183188" y="5438775"/>
          <p14:tracePt t="10341" x="5183188" y="5446713"/>
          <p14:tracePt t="10342" x="5183188" y="5454650"/>
          <p14:tracePt t="10342" x="5183188" y="5462588"/>
          <p14:tracePt t="10344" x="5183188" y="5470525"/>
          <p14:tracePt t="10345" x="5183188" y="5478463"/>
          <p14:tracePt t="10346" x="5183188" y="5486400"/>
          <p14:tracePt t="10346" x="5183188" y="5494338"/>
          <p14:tracePt t="10347" x="5183188" y="5502275"/>
          <p14:tracePt t="10350" x="5183188" y="5526088"/>
          <p14:tracePt t="10353" x="5183188" y="5534025"/>
          <p14:tracePt t="10354" x="5183188" y="5541963"/>
          <p14:tracePt t="10356" x="5183188" y="5549900"/>
          <p14:tracePt t="10357" x="5183188" y="5557838"/>
          <p14:tracePt t="10359" x="5183188" y="5565775"/>
          <p14:tracePt t="10359" x="5183188" y="5573713"/>
          <p14:tracePt t="10361" x="5183188" y="5581650"/>
          <p14:tracePt t="10363" x="5183188" y="5589588"/>
          <p14:tracePt t="10363" x="5183188" y="5597525"/>
          <p14:tracePt t="10365" x="5191125" y="5597525"/>
          <p14:tracePt t="10368" x="5191125" y="5613400"/>
          <p14:tracePt t="10371" x="5191125" y="5621338"/>
          <p14:tracePt t="10372" x="5191125" y="5629275"/>
          <p14:tracePt t="10374" x="5191125" y="5637213"/>
          <p14:tracePt t="10377" x="5191125" y="5645150"/>
          <p14:tracePt t="10383" x="5191125" y="5653088"/>
          <p14:tracePt t="10385" x="5191125" y="5662613"/>
          <p14:tracePt t="10387" x="5199063" y="5662613"/>
          <p14:tracePt t="10388" x="5199063" y="5670550"/>
          <p14:tracePt t="10390" x="5199063" y="5678488"/>
          <p14:tracePt t="10394" x="5199063" y="5686425"/>
          <p14:tracePt t="10395" x="5199063" y="5694363"/>
          <p14:tracePt t="10398" x="5199063" y="5702300"/>
          <p14:tracePt t="10401" x="5199063" y="5710238"/>
          <p14:tracePt t="10402" x="5199063" y="5718175"/>
          <p14:tracePt t="10406" x="5199063" y="5726113"/>
          <p14:tracePt t="10407" x="5199063" y="5734050"/>
          <p14:tracePt t="10410" x="5199063" y="5741988"/>
          <p14:tracePt t="10413" x="5199063" y="5749925"/>
          <p14:tracePt t="10417" x="5199063" y="5757863"/>
          <p14:tracePt t="10420" x="5199063" y="5765800"/>
          <p14:tracePt t="10427" x="5207000" y="5765800"/>
          <p14:tracePt t="10445" x="5207000" y="5773738"/>
          <p14:tracePt t="10458" x="5214938" y="5773738"/>
          <p14:tracePt t="10468" x="5222875" y="5765800"/>
          <p14:tracePt t="10470" x="5222875" y="5757863"/>
          <p14:tracePt t="10471" x="5230813" y="5757863"/>
          <p14:tracePt t="10472" x="5230813" y="5741988"/>
          <p14:tracePt t="10472" x="5230813" y="5734050"/>
          <p14:tracePt t="10474" x="5238750" y="5726113"/>
          <p14:tracePt t="10474" x="5238750" y="5718175"/>
          <p14:tracePt t="10476" x="5246688" y="5710238"/>
          <p14:tracePt t="10476" x="5246688" y="5702300"/>
          <p14:tracePt t="10478" x="5254625" y="5694363"/>
          <p14:tracePt t="10479" x="5254625" y="5686425"/>
          <p14:tracePt t="10480" x="5254625" y="5670550"/>
          <p14:tracePt t="10482" x="5262563" y="5653088"/>
          <p14:tracePt t="10483" x="5270500" y="5645150"/>
          <p14:tracePt t="10484" x="5278438" y="5613400"/>
          <p14:tracePt t="10486" x="5286375" y="5605463"/>
          <p14:tracePt t="10487" x="5286375" y="5589588"/>
          <p14:tracePt t="10488" x="5286375" y="5581650"/>
          <p14:tracePt t="10489" x="5294313" y="5565775"/>
          <p14:tracePt t="10490" x="5294313" y="5549900"/>
          <p14:tracePt t="10490" x="5302250" y="5541963"/>
          <p14:tracePt t="10491" x="5310188" y="5526088"/>
          <p14:tracePt t="10493" x="5310188" y="5518150"/>
          <p14:tracePt t="10493" x="5318125" y="5494338"/>
          <p14:tracePt t="10494" x="5326063" y="5478463"/>
          <p14:tracePt t="10496" x="5326063" y="5470525"/>
          <p14:tracePt t="10497" x="5334000" y="5414963"/>
          <p14:tracePt t="10499" x="5341938" y="5391150"/>
          <p14:tracePt t="10500" x="5349875" y="5367338"/>
          <p14:tracePt t="10502" x="5365750" y="5335588"/>
          <p14:tracePt t="10504" x="5373688" y="5286375"/>
          <p14:tracePt t="10505" x="5381625" y="5262563"/>
          <p14:tracePt t="10506" x="5381625" y="5254625"/>
          <p14:tracePt t="10507" x="5381625" y="5230813"/>
          <p14:tracePt t="10509" x="5381625" y="5222875"/>
          <p14:tracePt t="10512" x="5397500" y="5159375"/>
          <p14:tracePt t="10513" x="5407025" y="5127625"/>
          <p14:tracePt t="10515" x="5407025" y="5103813"/>
          <p14:tracePt t="10516" x="5407025" y="5095875"/>
          <p14:tracePt t="10518" x="5414963" y="5048250"/>
          <p14:tracePt t="10519" x="5414963" y="5016500"/>
          <p14:tracePt t="10521" x="5422900" y="5000625"/>
          <p14:tracePt t="10522" x="5422900" y="4976813"/>
          <p14:tracePt t="10523" x="5422900" y="4935538"/>
          <p14:tracePt t="10525" x="5422900" y="4911725"/>
          <p14:tracePt t="10526" x="5430838" y="4895850"/>
          <p14:tracePt t="10526" x="5430838" y="4872038"/>
          <p14:tracePt t="10528" x="5430838" y="4864100"/>
          <p14:tracePt t="10529" x="5430838" y="4840288"/>
          <p14:tracePt t="10529" x="5430838" y="4824413"/>
          <p14:tracePt t="10530" x="5430838" y="4800600"/>
          <p14:tracePt t="10531" x="5430838" y="4776788"/>
          <p14:tracePt t="10532" x="5430838" y="4768850"/>
          <p14:tracePt t="10534" x="5430838" y="4745038"/>
          <p14:tracePt t="10535" x="5430838" y="4705350"/>
          <p14:tracePt t="10536" x="5430838" y="4697413"/>
          <p14:tracePt t="10537" x="5430838" y="4681538"/>
          <p14:tracePt t="10539" x="5430838" y="4665663"/>
          <p14:tracePt t="10539" x="5430838" y="4649788"/>
          <p14:tracePt t="10541" x="5430838" y="4633913"/>
          <p14:tracePt t="10542" x="5430838" y="4624388"/>
          <p14:tracePt t="10543" x="5422900" y="4608513"/>
          <p14:tracePt t="10544" x="5422900" y="4600575"/>
          <p14:tracePt t="10545" x="5414963" y="4584700"/>
          <p14:tracePt t="10546" x="5414963" y="4576763"/>
          <p14:tracePt t="10546" x="5414963" y="4568825"/>
          <p14:tracePt t="10547" x="5414963" y="4560888"/>
          <p14:tracePt t="10551" x="5407025" y="4552950"/>
          <p14:tracePt t="10552" x="5407025" y="4545013"/>
          <p14:tracePt t="10566" x="5407025" y="4537075"/>
          <p14:tracePt t="10580" x="5397500" y="4537075"/>
          <p14:tracePt t="10585" x="5397500" y="4552950"/>
          <p14:tracePt t="10587" x="5397500" y="4560888"/>
          <p14:tracePt t="10588" x="5397500" y="4576763"/>
          <p14:tracePt t="10590" x="5397500" y="4584700"/>
          <p14:tracePt t="10590" x="5397500" y="4592638"/>
          <p14:tracePt t="10592" x="5397500" y="4608513"/>
          <p14:tracePt t="10592" x="5397500" y="4616450"/>
          <p14:tracePt t="10593" x="5397500" y="4633913"/>
          <p14:tracePt t="10595" x="5397500" y="4641850"/>
          <p14:tracePt t="10595" x="5397500" y="4665663"/>
          <p14:tracePt t="10596" x="5397500" y="4681538"/>
          <p14:tracePt t="10597" x="5397500" y="4689475"/>
          <p14:tracePt t="10598" x="5397500" y="4713288"/>
          <p14:tracePt t="10600" x="5397500" y="4721225"/>
          <p14:tracePt t="10601" x="5397500" y="4792663"/>
          <p14:tracePt t="10603" x="5397500" y="4816475"/>
          <p14:tracePt t="10604" x="5397500" y="4840288"/>
          <p14:tracePt t="10604" x="5397500" y="4856163"/>
          <p14:tracePt t="10606" x="5397500" y="4879975"/>
          <p14:tracePt t="10607" x="5397500" y="4903788"/>
          <p14:tracePt t="10607" x="5397500" y="4927600"/>
          <p14:tracePt t="10609" x="5397500" y="4951413"/>
          <p14:tracePt t="10610" x="5397500" y="4967288"/>
          <p14:tracePt t="10610" x="5389563" y="5000625"/>
          <p14:tracePt t="10612" x="5389563" y="5016500"/>
          <p14:tracePt t="10613" x="5389563" y="5040313"/>
          <p14:tracePt t="10614" x="5389563" y="5056188"/>
          <p14:tracePt t="10615" x="5381625" y="5080000"/>
          <p14:tracePt t="10616" x="5381625" y="5103813"/>
          <p14:tracePt t="10618" x="5373688" y="5143500"/>
          <p14:tracePt t="10619" x="5365750" y="5191125"/>
          <p14:tracePt t="10620" x="5365750" y="5214938"/>
          <p14:tracePt t="10622" x="5357813" y="5230813"/>
          <p14:tracePt t="10623" x="5357813" y="5254625"/>
          <p14:tracePt t="10624" x="5349875" y="5278438"/>
          <p14:tracePt t="10625" x="5341938" y="5294313"/>
          <p14:tracePt t="10626" x="5341938" y="5319713"/>
          <p14:tracePt t="10627" x="5334000" y="5335588"/>
          <p14:tracePt t="10627" x="5326063" y="5359400"/>
          <p14:tracePt t="10628" x="5326063" y="5383213"/>
          <p14:tracePt t="10629" x="5318125" y="5399088"/>
          <p14:tracePt t="10631" x="5310188" y="5422900"/>
          <p14:tracePt t="10632" x="5310188" y="5446713"/>
          <p14:tracePt t="10633" x="5302250" y="5462588"/>
          <p14:tracePt t="10635" x="5294313" y="5502275"/>
          <p14:tracePt t="10636" x="5278438" y="5541963"/>
          <p14:tracePt t="10637" x="5270500" y="5557838"/>
          <p14:tracePt t="10638" x="5262563" y="5573713"/>
          <p14:tracePt t="10639" x="5262563" y="5597525"/>
          <p14:tracePt t="10640" x="5262563" y="5613400"/>
          <p14:tracePt t="10641" x="5254625" y="5629275"/>
          <p14:tracePt t="10642" x="5246688" y="5645150"/>
          <p14:tracePt t="10643" x="5238750" y="5662613"/>
          <p14:tracePt t="10644" x="5230813" y="5686425"/>
          <p14:tracePt t="10646" x="5230813" y="5694363"/>
          <p14:tracePt t="10646" x="5222875" y="5718175"/>
          <p14:tracePt t="10647" x="5214938" y="5734050"/>
          <p14:tracePt t="10649" x="5214938" y="5741988"/>
          <p14:tracePt t="10650" x="5214938" y="5757863"/>
          <p14:tracePt t="10651" x="5207000" y="5781675"/>
          <p14:tracePt t="10653" x="5207000" y="5805488"/>
          <p14:tracePt t="10654" x="5199063" y="5821363"/>
          <p14:tracePt t="10655" x="5199063" y="5829300"/>
          <p14:tracePt t="10657" x="5191125" y="5845175"/>
          <p14:tracePt t="10657" x="5191125" y="5853113"/>
          <p14:tracePt t="10659" x="5191125" y="5861050"/>
          <p14:tracePt t="10660" x="5191125" y="5868988"/>
          <p14:tracePt t="10662" x="5183188" y="5884863"/>
          <p14:tracePt t="10664" x="5183188" y="5892800"/>
          <p14:tracePt t="10665" x="5183188" y="5900738"/>
          <p14:tracePt t="10667" x="5183188" y="5908675"/>
          <p14:tracePt t="10669" x="5183188" y="5916613"/>
          <p14:tracePt t="10671" x="5183188" y="5924550"/>
          <p14:tracePt t="10677" x="5183188" y="5932488"/>
          <p14:tracePt t="10684" x="5183188" y="5940425"/>
          <p14:tracePt t="10706" x="5191125" y="5948363"/>
          <p14:tracePt t="10713" x="5199063" y="5948363"/>
          <p14:tracePt t="10715" x="5207000" y="5948363"/>
          <p14:tracePt t="10718" x="5214938" y="5948363"/>
          <p14:tracePt t="10720" x="5222875" y="5948363"/>
          <p14:tracePt t="10721" x="5230813" y="5948363"/>
          <p14:tracePt t="10721" x="5230813" y="5940425"/>
          <p14:tracePt t="10724" x="5238750" y="5932488"/>
          <p14:tracePt t="10726" x="5246688" y="5932488"/>
          <p14:tracePt t="10727" x="5254625" y="5924550"/>
          <p14:tracePt t="10728" x="5262563" y="5916613"/>
          <p14:tracePt t="10729" x="5262563" y="5908675"/>
          <p14:tracePt t="10729" x="5278438" y="5900738"/>
          <p14:tracePt t="10731" x="5286375" y="5892800"/>
          <p14:tracePt t="10733" x="5294313" y="5884863"/>
          <p14:tracePt t="10734" x="5302250" y="5876925"/>
          <p14:tracePt t="10736" x="5310188" y="5868988"/>
          <p14:tracePt t="10737" x="5318125" y="5861050"/>
          <p14:tracePt t="10737" x="5326063" y="5853113"/>
          <p14:tracePt t="10738" x="5326063" y="5845175"/>
          <p14:tracePt t="10739" x="5334000" y="5837238"/>
          <p14:tracePt t="10741" x="5341938" y="5837238"/>
          <p14:tracePt t="10741" x="5341938" y="5821363"/>
          <p14:tracePt t="10743" x="5349875" y="5805488"/>
          <p14:tracePt t="10744" x="5357813" y="5805488"/>
          <p14:tracePt t="10745" x="5365750" y="5797550"/>
          <p14:tracePt t="10746" x="5365750" y="5789613"/>
          <p14:tracePt t="10747" x="5373688" y="5781675"/>
          <p14:tracePt t="10748" x="5381625" y="5773738"/>
          <p14:tracePt t="10748" x="5381625" y="5765800"/>
          <p14:tracePt t="10750" x="5381625" y="5757863"/>
          <p14:tracePt t="10751" x="5397500" y="5741988"/>
          <p14:tracePt t="10753" x="5407025" y="5734050"/>
          <p14:tracePt t="10754" x="5407025" y="5726113"/>
          <p14:tracePt t="10755" x="5407025" y="5718175"/>
          <p14:tracePt t="10756" x="5414963" y="5710238"/>
          <p14:tracePt t="10757" x="5422900" y="5702300"/>
          <p14:tracePt t="10758" x="5422900" y="5694363"/>
          <p14:tracePt t="10759" x="5422900" y="5686425"/>
          <p14:tracePt t="10760" x="5430838" y="5678488"/>
          <p14:tracePt t="10762" x="5430838" y="5670550"/>
          <p14:tracePt t="10763" x="5438775" y="5662613"/>
          <p14:tracePt t="10764" x="5446713" y="5653088"/>
          <p14:tracePt t="10768" x="5446713" y="5637213"/>
          <p14:tracePt t="10769" x="5446713" y="5629275"/>
          <p14:tracePt t="10770" x="5454650" y="5629275"/>
          <p14:tracePt t="10774" x="5454650" y="5621338"/>
          <p14:tracePt t="10775" x="5462588" y="5621338"/>
          <p14:tracePt t="10777" x="5462588" y="5613400"/>
          <p14:tracePt t="10782" x="5462588" y="5605463"/>
          <p14:tracePt t="10785" x="5462588" y="5597525"/>
          <p14:tracePt t="10788" x="5470525" y="5597525"/>
          <p14:tracePt t="10790" x="5470525" y="5589588"/>
          <p14:tracePt t="10792" x="5470525" y="5581650"/>
          <p14:tracePt t="10795" x="5478463" y="5581650"/>
          <p14:tracePt t="10796" x="5478463" y="5573713"/>
          <p14:tracePt t="10799" x="5478463" y="5565775"/>
          <p14:tracePt t="10803" x="5478463" y="5557838"/>
          <p14:tracePt t="10804" x="5486400" y="5549900"/>
          <p14:tracePt t="10806" x="5486400" y="5541963"/>
          <p14:tracePt t="10808" x="5494338" y="5534025"/>
          <p14:tracePt t="10811" x="5494338" y="5526088"/>
          <p14:tracePt t="10812" x="5494338" y="5518150"/>
          <p14:tracePt t="10813" x="5494338" y="5510213"/>
          <p14:tracePt t="10814" x="5502275" y="5510213"/>
          <p14:tracePt t="10816" x="5502275" y="5502275"/>
          <p14:tracePt t="10818" x="5510213" y="5494338"/>
          <p14:tracePt t="10819" x="5510213" y="5486400"/>
          <p14:tracePt t="10820" x="5510213" y="5478463"/>
          <p14:tracePt t="10821" x="5518150" y="5478463"/>
          <p14:tracePt t="10822" x="5526088" y="5462588"/>
          <p14:tracePt t="10823" x="5526088" y="5454650"/>
          <p14:tracePt t="10823" x="5526088" y="5446713"/>
          <p14:tracePt t="10825" x="5534025" y="5430838"/>
          <p14:tracePt t="10825" x="5541963" y="5430838"/>
          <p14:tracePt t="10826" x="5549900" y="5414963"/>
          <p14:tracePt t="10828" x="5549900" y="5399088"/>
          <p14:tracePt t="10829" x="5557838" y="5391150"/>
          <p14:tracePt t="10831" x="5557838" y="5383213"/>
          <p14:tracePt t="10831" x="5565775" y="5375275"/>
          <p14:tracePt t="10832" x="5573713" y="5367338"/>
          <p14:tracePt t="10834" x="5573713" y="5359400"/>
          <p14:tracePt t="10836" x="5581650" y="5343525"/>
          <p14:tracePt t="10837" x="5589588" y="5327650"/>
          <p14:tracePt t="10839" x="5589588" y="5310188"/>
          <p14:tracePt t="10839" x="5597525" y="5302250"/>
          <p14:tracePt t="10840" x="5605463" y="5286375"/>
          <p14:tracePt t="10842" x="5613400" y="5278438"/>
          <p14:tracePt t="10842" x="5613400" y="5270500"/>
          <p14:tracePt t="10843" x="5621338" y="5254625"/>
          <p14:tracePt t="10844" x="5629275" y="5246688"/>
          <p14:tracePt t="10845" x="5637213" y="5230813"/>
          <p14:tracePt t="10846" x="5645150" y="5214938"/>
          <p14:tracePt t="10849" x="5653088" y="5199063"/>
          <p14:tracePt t="10850" x="5661025" y="5183188"/>
          <p14:tracePt t="10851" x="5676900" y="5151438"/>
          <p14:tracePt t="10853" x="5684838" y="5127625"/>
          <p14:tracePt t="10855" x="5684838" y="5111750"/>
          <p14:tracePt t="10856" x="5692775" y="5103813"/>
          <p14:tracePt t="10856" x="5700713" y="5087938"/>
          <p14:tracePt t="10858" x="5708650" y="5064125"/>
          <p14:tracePt t="10859" x="5708650" y="5056188"/>
          <p14:tracePt t="10859" x="5716588" y="5040313"/>
          <p14:tracePt t="10860" x="5716588" y="5032375"/>
          <p14:tracePt t="10861" x="5724525" y="5016500"/>
          <p14:tracePt t="10862" x="5724525" y="4992688"/>
          <p14:tracePt t="10863" x="5724525" y="4984750"/>
          <p14:tracePt t="10864" x="5732463" y="4959350"/>
          <p14:tracePt t="10866" x="5732463" y="4951413"/>
          <p14:tracePt t="10868" x="5740400" y="4919663"/>
          <p14:tracePt t="10870" x="5749925" y="4887913"/>
          <p14:tracePt t="10871" x="5749925" y="4879975"/>
          <p14:tracePt t="10872" x="5757863" y="4856163"/>
          <p14:tracePt t="10873" x="5757863" y="4848225"/>
          <p14:tracePt t="10874" x="5757863" y="4832350"/>
          <p14:tracePt t="10875" x="5765800" y="4816475"/>
          <p14:tracePt t="10875" x="5765800" y="4800600"/>
          <p14:tracePt t="10876" x="5765800" y="4784725"/>
          <p14:tracePt t="10877" x="5765800" y="4776788"/>
          <p14:tracePt t="10878" x="5765800" y="4760913"/>
          <p14:tracePt t="10880" x="5765800" y="4752975"/>
          <p14:tracePt t="10880" x="5765800" y="4737100"/>
          <p14:tracePt t="10881" x="5765800" y="4729163"/>
          <p14:tracePt t="10883" x="5765800" y="4713288"/>
          <p14:tracePt t="10884" x="5773738" y="4705350"/>
          <p14:tracePt t="10886" x="5773738" y="4681538"/>
          <p14:tracePt t="10887" x="5773738" y="4665663"/>
          <p14:tracePt t="10889" x="5773738" y="4657725"/>
          <p14:tracePt t="10890" x="5773738" y="4649788"/>
          <p14:tracePt t="10891" x="5773738" y="4641850"/>
          <p14:tracePt t="10892" x="5781675" y="4633913"/>
          <p14:tracePt t="10893" x="5781675" y="4624388"/>
          <p14:tracePt t="10894" x="5781675" y="4608513"/>
          <p14:tracePt t="10895" x="5781675" y="4600575"/>
          <p14:tracePt t="10901" x="5781675" y="4584700"/>
          <p14:tracePt t="10908" x="5781675" y="4576763"/>
          <p14:tracePt t="10913" x="5781675" y="4568825"/>
          <p14:tracePt t="10935" x="5781675" y="4560888"/>
          <p14:tracePt t="10966" x="5781675" y="4552950"/>
          <p14:tracePt t="11194" x="5789613" y="4552950"/>
          <p14:tracePt t="11199" x="5797550" y="4552950"/>
          <p14:tracePt t="11202" x="5805488" y="4552950"/>
          <p14:tracePt t="11207" x="5813425" y="4552950"/>
          <p14:tracePt t="11209" x="5821363" y="4552950"/>
          <p14:tracePt t="11211" x="5829300" y="4552950"/>
          <p14:tracePt t="11212" x="5837238" y="4552950"/>
          <p14:tracePt t="11215" x="5845175" y="4552950"/>
          <p14:tracePt t="11217" x="5853113" y="4552950"/>
          <p14:tracePt t="11219" x="5861050" y="4552950"/>
          <p14:tracePt t="11219" x="5868988" y="4552950"/>
          <p14:tracePt t="11223" x="5876925" y="4552950"/>
          <p14:tracePt t="11225" x="5884863" y="4552950"/>
          <p14:tracePt t="11227" x="5892800" y="4552950"/>
          <p14:tracePt t="11229" x="5900738" y="4552950"/>
          <p14:tracePt t="11232" x="5908675" y="4552950"/>
          <p14:tracePt t="11234" x="5916613" y="4552950"/>
          <p14:tracePt t="11235" x="5924550" y="4552950"/>
          <p14:tracePt t="11237" x="5932488" y="4552950"/>
          <p14:tracePt t="11240" x="5940425" y="4552950"/>
          <p14:tracePt t="11243" x="5948363" y="4552950"/>
          <p14:tracePt t="11243" x="5956300" y="4552950"/>
          <p14:tracePt t="11247" x="5964238" y="4552950"/>
          <p14:tracePt t="11249" x="5972175" y="4552950"/>
          <p14:tracePt t="11252" x="5980113" y="4552950"/>
          <p14:tracePt t="11253" x="5988050" y="4552950"/>
          <p14:tracePt t="11256" x="5995988" y="4552950"/>
          <p14:tracePt t="11256" x="6003925" y="4552950"/>
          <p14:tracePt t="11259" x="6011863" y="4552950"/>
          <p14:tracePt t="11261" x="6019800" y="4552950"/>
          <p14:tracePt t="11261" x="6027738" y="4552950"/>
          <p14:tracePt t="11264" x="6035675" y="4552950"/>
          <p14:tracePt t="11264" x="6043613" y="4552950"/>
          <p14:tracePt t="11267" x="6059488" y="4552950"/>
          <p14:tracePt t="11270" x="6067425" y="4552950"/>
          <p14:tracePt t="11271" x="6075363" y="4552950"/>
          <p14:tracePt t="11272" x="6083300" y="4552950"/>
          <p14:tracePt t="11273" x="6091238" y="4545013"/>
          <p14:tracePt t="11275" x="6100763" y="4545013"/>
          <p14:tracePt t="11277" x="6108700" y="4545013"/>
          <p14:tracePt t="11277" x="6116638" y="4545013"/>
          <p14:tracePt t="11279" x="6124575" y="4545013"/>
          <p14:tracePt t="11280" x="6132513" y="4545013"/>
          <p14:tracePt t="11282" x="6148388" y="4537075"/>
          <p14:tracePt t="11283" x="6156325" y="4537075"/>
          <p14:tracePt t="11285" x="6180138" y="4537075"/>
          <p14:tracePt t="11286" x="6196013" y="4537075"/>
          <p14:tracePt t="11287" x="6203950" y="4529138"/>
          <p14:tracePt t="11288" x="6211888" y="4529138"/>
          <p14:tracePt t="11289" x="6227763" y="4529138"/>
          <p14:tracePt t="11290" x="6243638" y="4529138"/>
          <p14:tracePt t="11292" x="6251575" y="4529138"/>
          <p14:tracePt t="11294" x="6259513" y="4529138"/>
          <p14:tracePt t="11295" x="6267450" y="4529138"/>
          <p14:tracePt t="11295" x="6275388" y="4529138"/>
          <p14:tracePt t="11296" x="6283325" y="4529138"/>
          <p14:tracePt t="11299" x="6299200" y="4529138"/>
          <p14:tracePt t="11300" x="6299200" y="4521200"/>
          <p14:tracePt t="11302" x="6323013" y="4521200"/>
          <p14:tracePt t="11303" x="6330950" y="4521200"/>
          <p14:tracePt t="11305" x="6338888" y="4521200"/>
          <p14:tracePt t="11307" x="6354763" y="4521200"/>
          <p14:tracePt t="11308" x="6354763" y="4513263"/>
          <p14:tracePt t="11309" x="6362700" y="4513263"/>
          <p14:tracePt t="11311" x="6378575" y="4513263"/>
          <p14:tracePt t="11313" x="6394450" y="4513263"/>
          <p14:tracePt t="11314" x="6402388" y="4513263"/>
          <p14:tracePt t="11316" x="6410325" y="4513263"/>
          <p14:tracePt t="11318" x="6418263" y="4513263"/>
          <p14:tracePt t="11319" x="6434138" y="4513263"/>
          <p14:tracePt t="11321" x="6442075" y="4513263"/>
          <p14:tracePt t="11321" x="6451600" y="4513263"/>
          <p14:tracePt t="11323" x="6459538" y="4513263"/>
          <p14:tracePt t="11325" x="6467475" y="4513263"/>
          <p14:tracePt t="11327" x="6475413" y="4513263"/>
          <p14:tracePt t="11327" x="6483350" y="4513263"/>
          <p14:tracePt t="11331" x="6491288" y="4513263"/>
          <p14:tracePt t="11332" x="6499225" y="4513263"/>
          <p14:tracePt t="11334" x="6507163" y="4513263"/>
          <p14:tracePt t="11336" x="6515100" y="4513263"/>
          <p14:tracePt t="11336" x="6515100" y="4521200"/>
          <p14:tracePt t="11337" x="6523038" y="4521200"/>
          <p14:tracePt t="11339" x="6530975" y="4521200"/>
          <p14:tracePt t="11343" x="6538913" y="4529138"/>
          <p14:tracePt t="11344" x="6546850" y="4529138"/>
          <p14:tracePt t="11347" x="6554788" y="4529138"/>
          <p14:tracePt t="11348" x="6554788" y="4537075"/>
          <p14:tracePt t="11353" x="6562725" y="4537075"/>
          <p14:tracePt t="11354" x="6562725" y="4545013"/>
          <p14:tracePt t="11355" x="6570663" y="4545013"/>
          <p14:tracePt t="11356" x="6570663" y="4552950"/>
          <p14:tracePt t="11361" x="6578600" y="4552950"/>
          <p14:tracePt t="11362" x="6578600" y="4560888"/>
          <p14:tracePt t="11364" x="6586538" y="4568825"/>
          <p14:tracePt t="11369" x="6586538" y="4576763"/>
          <p14:tracePt t="11370" x="6594475" y="4576763"/>
          <p14:tracePt t="11371" x="6594475" y="4584700"/>
          <p14:tracePt t="11373" x="6594475" y="4592638"/>
          <p14:tracePt t="11374" x="6602413" y="4592638"/>
          <p14:tracePt t="11377" x="6602413" y="4600575"/>
          <p14:tracePt t="11377" x="6602413" y="4608513"/>
          <p14:tracePt t="11382" x="6610350" y="4616450"/>
          <p14:tracePt t="11383" x="6610350" y="4624388"/>
          <p14:tracePt t="11386" x="6618288" y="4633913"/>
          <p14:tracePt t="11387" x="6618288" y="4641850"/>
          <p14:tracePt t="11389" x="6618288" y="4649788"/>
          <p14:tracePt t="11390" x="6618288" y="4657725"/>
          <p14:tracePt t="11392" x="6618288" y="4665663"/>
          <p14:tracePt t="11393" x="6626225" y="4681538"/>
          <p14:tracePt t="11396" x="6626225" y="4689475"/>
          <p14:tracePt t="11397" x="6626225" y="4697413"/>
          <p14:tracePt t="11399" x="6626225" y="4705350"/>
          <p14:tracePt t="11402" x="6634163" y="4729163"/>
          <p14:tracePt t="11403" x="6634163" y="4737100"/>
          <p14:tracePt t="11404" x="6634163" y="4752975"/>
          <p14:tracePt t="11405" x="6642100" y="4760913"/>
          <p14:tracePt t="11405" x="6642100" y="4776788"/>
          <p14:tracePt t="11406" x="6642100" y="4792663"/>
          <p14:tracePt t="11408" x="6642100" y="4808538"/>
          <p14:tracePt t="11409" x="6642100" y="4816475"/>
          <p14:tracePt t="11411" x="6642100" y="4824413"/>
          <p14:tracePt t="11411" x="6642100" y="4832350"/>
          <p14:tracePt t="11412" x="6642100" y="4840288"/>
          <p14:tracePt t="11414" x="6642100" y="4848225"/>
          <p14:tracePt t="11414" x="6642100" y="4856163"/>
          <p14:tracePt t="11415" x="6642100" y="4864100"/>
          <p14:tracePt t="11418" x="6634163" y="4879975"/>
          <p14:tracePt t="11420" x="6626225" y="4895850"/>
          <p14:tracePt t="11421" x="6626225" y="4903788"/>
          <p14:tracePt t="11422" x="6626225" y="4911725"/>
          <p14:tracePt t="11423" x="6618288" y="4927600"/>
          <p14:tracePt t="11425" x="6610350" y="4935538"/>
          <p14:tracePt t="11427" x="6610350" y="4943475"/>
          <p14:tracePt t="11427" x="6610350" y="4951413"/>
          <p14:tracePt t="11428" x="6610350" y="4959350"/>
          <p14:tracePt t="11430" x="6602413" y="4967288"/>
          <p14:tracePt t="11431" x="6594475" y="4976813"/>
          <p14:tracePt t="11433" x="6594475" y="4984750"/>
          <p14:tracePt t="11435" x="6586538" y="5008563"/>
          <p14:tracePt t="11437" x="6578600" y="5008563"/>
          <p14:tracePt t="11437" x="6578600" y="5016500"/>
          <p14:tracePt t="11438" x="6570663" y="5024438"/>
          <p14:tracePt t="11440" x="6570663" y="5032375"/>
          <p14:tracePt t="11442" x="6570663" y="5040313"/>
          <p14:tracePt t="11442" x="6562725" y="5040313"/>
          <p14:tracePt t="11444" x="6554788" y="5048250"/>
          <p14:tracePt t="11445" x="6554788" y="5056188"/>
          <p14:tracePt t="11447" x="6554788" y="5064125"/>
          <p14:tracePt t="11448" x="6554788" y="5072063"/>
          <p14:tracePt t="11451" x="6546850" y="5080000"/>
          <p14:tracePt t="11453" x="6538913" y="5087938"/>
          <p14:tracePt t="11456" x="6538913" y="5095875"/>
          <p14:tracePt t="11459" x="6538913" y="5103813"/>
          <p14:tracePt t="11461" x="6538913" y="5111750"/>
          <p14:tracePt t="11463" x="6530975" y="5119688"/>
          <p14:tracePt t="11465" x="6530975" y="5127625"/>
          <p14:tracePt t="11470" x="6523038" y="5135563"/>
          <p14:tracePt t="11472" x="6523038" y="5143500"/>
          <p14:tracePt t="11475" x="6523038" y="5151438"/>
          <p14:tracePt t="11477" x="6523038" y="5159375"/>
          <p14:tracePt t="11481" x="6523038" y="5167313"/>
          <p14:tracePt t="11483" x="6523038" y="5175250"/>
          <p14:tracePt t="11486" x="6523038" y="5183188"/>
          <p14:tracePt t="11488" x="6523038" y="5191125"/>
          <p14:tracePt t="11490" x="6523038" y="5199063"/>
          <p14:tracePt t="11493" x="6523038" y="5207000"/>
          <p14:tracePt t="11496" x="6523038" y="5214938"/>
          <p14:tracePt t="11498" x="6523038" y="5222875"/>
          <p14:tracePt t="11500" x="6523038" y="5230813"/>
          <p14:tracePt t="11504" x="6523038" y="5238750"/>
          <p14:tracePt t="11507" x="6523038" y="5246688"/>
          <p14:tracePt t="11532" x="6523038" y="5254625"/>
          <p14:tracePt t="11543" x="6530975" y="5254625"/>
          <p14:tracePt t="11572" x="6538913" y="5254625"/>
          <p14:tracePt t="11575" x="6538913" y="5246688"/>
          <p14:tracePt t="11577" x="6546850" y="5238750"/>
          <p14:tracePt t="11580" x="6546850" y="5230813"/>
          <p14:tracePt t="11580" x="6546850" y="5222875"/>
          <p14:tracePt t="11582" x="6546850" y="5214938"/>
          <p14:tracePt t="11584" x="6554788" y="5207000"/>
          <p14:tracePt t="11587" x="6554788" y="5199063"/>
          <p14:tracePt t="11587" x="6562725" y="5199063"/>
          <p14:tracePt t="11590" x="6562725" y="5191125"/>
          <p14:tracePt t="11590" x="6562725" y="5183188"/>
          <p14:tracePt t="11593" x="6562725" y="5175250"/>
          <p14:tracePt t="11595" x="6570663" y="5167313"/>
          <p14:tracePt t="11598" x="6570663" y="5159375"/>
          <p14:tracePt t="11599" x="6578600" y="5151438"/>
          <p14:tracePt t="11602" x="6578600" y="5143500"/>
          <p14:tracePt t="11603" x="6586538" y="5135563"/>
          <p14:tracePt t="11606" x="6586538" y="5127625"/>
          <p14:tracePt t="11606" x="6586538" y="5119688"/>
          <p14:tracePt t="11610" x="6586538" y="5111750"/>
          <p14:tracePt t="11610" x="6586538" y="5103813"/>
          <p14:tracePt t="11613" x="6586538" y="5095875"/>
          <p14:tracePt t="11613" x="6594475" y="5095875"/>
          <p14:tracePt t="11615" x="6594475" y="5087938"/>
          <p14:tracePt t="11617" x="6594475" y="5080000"/>
          <p14:tracePt t="11621" x="6602413" y="5072063"/>
          <p14:tracePt t="11623" x="6602413" y="5064125"/>
          <p14:tracePt t="11629" x="6602413" y="5056188"/>
          <p14:tracePt t="11633" x="6602413" y="5048250"/>
          <p14:tracePt t="11644" x="6602413" y="5040313"/>
          <p14:tracePt t="11654" x="6602413" y="5032375"/>
          <p14:tracePt t="11681" x="6602413" y="5024438"/>
          <p14:tracePt t="11696" x="6602413" y="5016500"/>
          <p14:tracePt t="11948" x="6610350" y="5008563"/>
          <p14:tracePt t="11951" x="6618288" y="5000625"/>
          <p14:tracePt t="11955" x="6626225" y="4992688"/>
          <p14:tracePt t="11957" x="6626225" y="4984750"/>
          <p14:tracePt t="11958" x="6634163" y="4984750"/>
          <p14:tracePt t="11960" x="6634163" y="4976813"/>
          <p14:tracePt t="11960" x="6642100" y="4976813"/>
          <p14:tracePt t="11963" x="6650038" y="4967288"/>
          <p14:tracePt t="11966" x="6650038" y="4959350"/>
          <p14:tracePt t="11968" x="6657975" y="4959350"/>
          <p14:tracePt t="11970" x="6665913" y="4959350"/>
          <p14:tracePt t="11971" x="6665913" y="4951413"/>
          <p14:tracePt t="11975" x="6673850" y="4951413"/>
          <p14:tracePt t="11976" x="6673850" y="4943475"/>
          <p14:tracePt t="11977" x="6681788" y="4943475"/>
          <p14:tracePt t="11986" x="6689725" y="4943475"/>
          <p14:tracePt t="11987" x="6689725" y="4935538"/>
          <p14:tracePt t="11991" x="6697663" y="4935538"/>
          <p14:tracePt t="11994" x="6697663" y="4927600"/>
          <p14:tracePt t="11996" x="6705600" y="4927600"/>
          <p14:tracePt t="12006" x="6705600" y="4919663"/>
          <p14:tracePt t="12011" x="6705600" y="4911725"/>
          <p14:tracePt t="12013" x="6713538" y="4911725"/>
          <p14:tracePt t="12022" x="6721475" y="4903788"/>
          <p14:tracePt t="12027" x="6721475" y="4895850"/>
          <p14:tracePt t="12036" x="6721475" y="4887913"/>
          <p14:tracePt t="12040" x="6721475" y="4879975"/>
          <p14:tracePt t="12043" x="6729413" y="4872038"/>
          <p14:tracePt t="12048" x="6737350" y="4864100"/>
          <p14:tracePt t="12051" x="6737350" y="4856163"/>
          <p14:tracePt t="12056" x="6737350" y="4848225"/>
          <p14:tracePt t="12056" x="6745288" y="4848225"/>
          <p14:tracePt t="12057" x="6745288" y="4840288"/>
          <p14:tracePt t="12058" x="6753225" y="4840288"/>
          <p14:tracePt t="12060" x="6753225" y="4832350"/>
          <p14:tracePt t="12062" x="6753225" y="4824413"/>
          <p14:tracePt t="12063" x="6761163" y="4824413"/>
          <p14:tracePt t="12065" x="6761163" y="4816475"/>
          <p14:tracePt t="12065" x="6769100" y="4816475"/>
          <p14:tracePt t="12068" x="6769100" y="4808538"/>
          <p14:tracePt t="12070" x="6769100" y="4800600"/>
          <p14:tracePt t="12071" x="6777038" y="4800600"/>
          <p14:tracePt t="12072" x="6777038" y="4792663"/>
          <p14:tracePt t="12076" x="6784975" y="4784725"/>
          <p14:tracePt t="12078" x="6784975" y="4776788"/>
          <p14:tracePt t="12083" x="6784975" y="4768850"/>
          <p14:tracePt t="12086" x="6794500" y="4768850"/>
          <p14:tracePt t="12087" x="6794500" y="4760913"/>
          <p14:tracePt t="12093" x="6794500" y="4752975"/>
          <p14:tracePt t="12100" x="6802438" y="4752975"/>
          <p14:tracePt t="12109" x="6802438" y="4745038"/>
          <p14:tracePt t="12125" x="6802438" y="4737100"/>
          <p14:tracePt t="12185" x="6802438" y="4729163"/>
          <p14:tracePt t="12190" x="6802438" y="4721225"/>
          <p14:tracePt t="12197" x="6810375" y="4721225"/>
          <p14:tracePt t="12200" x="6810375" y="4713288"/>
          <p14:tracePt t="12204" x="6810375" y="4705350"/>
          <p14:tracePt t="12209" x="6818313" y="4705350"/>
          <p14:tracePt t="12213" x="6818313" y="4697413"/>
          <p14:tracePt t="12217" x="6818313" y="4689475"/>
          <p14:tracePt t="12224" x="6826250" y="4681538"/>
          <p14:tracePt t="12228" x="6826250" y="4673600"/>
          <p14:tracePt t="12236" x="6826250" y="4665663"/>
          <p14:tracePt t="12240" x="6826250" y="4657725"/>
          <p14:tracePt t="12260" x="6826250" y="4649788"/>
          <p14:tracePt t="12266" x="6826250" y="4641850"/>
          <p14:tracePt t="12268" x="6834188" y="4641850"/>
          <p14:tracePt t="12272" x="6834188" y="4633913"/>
          <p14:tracePt t="12278" x="6842125" y="4633913"/>
          <p14:tracePt t="12286" x="6842125" y="4624388"/>
          <p14:tracePt t="12292" x="6850063" y="4624388"/>
          <p14:tracePt t="12294" x="6850063" y="4616450"/>
          <p14:tracePt t="12295" x="6858000" y="4616450"/>
          <p14:tracePt t="12301" x="6865938" y="4616450"/>
          <p14:tracePt t="12304" x="6873875" y="4608513"/>
          <p14:tracePt t="12309" x="6881813" y="4600575"/>
          <p14:tracePt t="12310" x="6889750" y="4600575"/>
          <p14:tracePt t="12314" x="6897688" y="4600575"/>
          <p14:tracePt t="12315" x="6897688" y="4592638"/>
          <p14:tracePt t="12317" x="6905625" y="4592638"/>
          <p14:tracePt t="12319" x="6905625" y="4584700"/>
          <p14:tracePt t="12320" x="6913563" y="4584700"/>
          <p14:tracePt t="12323" x="6921500" y="4584700"/>
          <p14:tracePt t="12324" x="6929438" y="4576763"/>
          <p14:tracePt t="12327" x="6929438" y="4568825"/>
          <p14:tracePt t="12329" x="6937375" y="4568825"/>
          <p14:tracePt t="12331" x="6945313" y="4568825"/>
          <p14:tracePt t="12332" x="6945313" y="4560888"/>
          <p14:tracePt t="12334" x="6953250" y="4552950"/>
          <p14:tracePt t="12336" x="6961188" y="4552950"/>
          <p14:tracePt t="12339" x="6961188" y="4545013"/>
          <p14:tracePt t="12340" x="6969125" y="4545013"/>
          <p14:tracePt t="12341" x="6969125" y="4537075"/>
          <p14:tracePt t="12342" x="6977063" y="4537075"/>
          <p14:tracePt t="12343" x="6977063" y="4529138"/>
          <p14:tracePt t="12344" x="6985000" y="4529138"/>
          <p14:tracePt t="12346" x="6992938" y="4529138"/>
          <p14:tracePt t="12348" x="6992938" y="4521200"/>
          <p14:tracePt t="12351" x="7000875" y="4513263"/>
          <p14:tracePt t="12353" x="7008813" y="4513263"/>
          <p14:tracePt t="12356" x="7016750" y="4505325"/>
          <p14:tracePt t="12358" x="7024688" y="4505325"/>
          <p14:tracePt t="12358" x="7024688" y="4497388"/>
          <p14:tracePt t="12362" x="7032625" y="4497388"/>
          <p14:tracePt t="12363" x="7040563" y="4497388"/>
          <p14:tracePt t="12364" x="7040563" y="4489450"/>
          <p14:tracePt t="12365" x="7048500" y="4489450"/>
          <p14:tracePt t="12368" x="7056438" y="4481513"/>
          <p14:tracePt t="12371" x="7064375" y="4481513"/>
          <p14:tracePt t="12374" x="7072313" y="4481513"/>
          <p14:tracePt t="12374" x="7072313" y="4473575"/>
          <p14:tracePt t="12376" x="7080250" y="4473575"/>
          <p14:tracePt t="12378" x="7080250" y="4465638"/>
          <p14:tracePt t="12378" x="7088188" y="4465638"/>
          <p14:tracePt t="12380" x="7096125" y="4465638"/>
          <p14:tracePt t="12385" x="7104063" y="4457700"/>
          <p14:tracePt t="12386" x="7112000" y="4457700"/>
          <p14:tracePt t="12388" x="7112000" y="4449763"/>
          <p14:tracePt t="12389" x="7119938" y="4449763"/>
          <p14:tracePt t="12390" x="7127875" y="4449763"/>
          <p14:tracePt t="12393" x="7135813" y="4449763"/>
          <p14:tracePt t="12394" x="7135813" y="4441825"/>
          <p14:tracePt t="12395" x="7145338" y="4441825"/>
          <p14:tracePt t="12396" x="7153275" y="4441825"/>
          <p14:tracePt t="12397" x="7153275" y="4433888"/>
          <p14:tracePt t="12398" x="7161213" y="4433888"/>
          <p14:tracePt t="12400" x="7169150" y="4433888"/>
          <p14:tracePt t="12403" x="7177088" y="4433888"/>
          <p14:tracePt t="12404" x="7185025" y="4425950"/>
          <p14:tracePt t="12406" x="7192963" y="4425950"/>
          <p14:tracePt t="12408" x="7192963" y="4418013"/>
          <p14:tracePt t="12408" x="7200900" y="4418013"/>
          <p14:tracePt t="12410" x="7208838" y="4410075"/>
          <p14:tracePt t="12412" x="7216775" y="4410075"/>
          <p14:tracePt t="12414" x="7224713" y="4410075"/>
          <p14:tracePt t="12418" x="7232650" y="4402138"/>
          <p14:tracePt t="12420" x="7240588" y="4402138"/>
          <p14:tracePt t="12421" x="7248525" y="4402138"/>
          <p14:tracePt t="12421" x="7248525" y="4394200"/>
          <p14:tracePt t="12424" x="7256463" y="4394200"/>
          <p14:tracePt t="12424" x="7264400" y="4394200"/>
          <p14:tracePt t="12426" x="7272338" y="4394200"/>
          <p14:tracePt t="12429" x="7280275" y="4394200"/>
          <p14:tracePt t="12430" x="7280275" y="4386263"/>
          <p14:tracePt t="12432" x="7288213" y="4386263"/>
          <p14:tracePt t="12435" x="7296150" y="4386263"/>
          <p14:tracePt t="12436" x="7304088" y="4378325"/>
          <p14:tracePt t="12440" x="7312025" y="4378325"/>
          <p14:tracePt t="12441" x="7319963" y="4378325"/>
          <p14:tracePt t="12444" x="7327900" y="4378325"/>
          <p14:tracePt t="12447" x="7335838" y="4378325"/>
          <p14:tracePt t="12451" x="7343775" y="4378325"/>
          <p14:tracePt t="12452" x="7351713" y="4378325"/>
          <p14:tracePt t="12456" x="7359650" y="4378325"/>
          <p14:tracePt t="12457" x="7359650" y="4370388"/>
          <p14:tracePt t="12458" x="7367588" y="4370388"/>
          <p14:tracePt t="12460" x="7375525" y="4370388"/>
          <p14:tracePt t="12463" x="7383463" y="4370388"/>
          <p14:tracePt t="12465" x="7391400" y="4370388"/>
          <p14:tracePt t="12468" x="7399338" y="4370388"/>
          <p14:tracePt t="12469" x="7407275" y="4370388"/>
          <p14:tracePt t="12471" x="7415213" y="4370388"/>
          <p14:tracePt t="12474" x="7423150" y="4370388"/>
          <p14:tracePt t="12476" x="7431088" y="4370388"/>
          <p14:tracePt t="12478" x="7439025" y="4370388"/>
          <p14:tracePt t="12480" x="7446963" y="4370388"/>
          <p14:tracePt t="12481" x="7454900" y="4370388"/>
          <p14:tracePt t="12484" x="7462838" y="4370388"/>
          <p14:tracePt t="12485" x="7470775" y="4370388"/>
          <p14:tracePt t="12487" x="7478713" y="4370388"/>
          <p14:tracePt t="12488" x="7486650" y="4370388"/>
          <p14:tracePt t="12490" x="7496175" y="4370388"/>
          <p14:tracePt t="12492" x="7504113" y="4370388"/>
          <p14:tracePt t="12493" x="7512050" y="4370388"/>
          <p14:tracePt t="12496" x="7519988" y="4370388"/>
          <p14:tracePt t="12497" x="7527925" y="4370388"/>
          <p14:tracePt t="12498" x="7535863" y="4370388"/>
          <p14:tracePt t="12500" x="7543800" y="4370388"/>
          <p14:tracePt t="12503" x="7551738" y="4370388"/>
          <p14:tracePt t="12504" x="7559675" y="4370388"/>
          <p14:tracePt t="12506" x="7567613" y="4370388"/>
          <p14:tracePt t="12507" x="7575550" y="4370388"/>
          <p14:tracePt t="12509" x="7583488" y="4370388"/>
          <p14:tracePt t="12510" x="7591425" y="4370388"/>
          <p14:tracePt t="12511" x="7599363" y="4378325"/>
          <p14:tracePt t="12513" x="7607300" y="4378325"/>
          <p14:tracePt t="12515" x="7615238" y="4378325"/>
          <p14:tracePt t="12516" x="7623175" y="4378325"/>
          <p14:tracePt t="12517" x="7631113" y="4386263"/>
          <p14:tracePt t="12519" x="7639050" y="4386263"/>
          <p14:tracePt t="12521" x="7646988" y="4386263"/>
          <p14:tracePt t="12522" x="7654925" y="4386263"/>
          <p14:tracePt t="12524" x="7662863" y="4386263"/>
          <p14:tracePt t="12525" x="7670800" y="4386263"/>
          <p14:tracePt t="12527" x="7678738" y="4386263"/>
          <p14:tracePt t="12528" x="7686675" y="4394200"/>
          <p14:tracePt t="12530" x="7694613" y="4394200"/>
          <p14:tracePt t="12531" x="7702550" y="4402138"/>
          <p14:tracePt t="12533" x="7710488" y="4402138"/>
          <p14:tracePt t="12535" x="7718425" y="4402138"/>
          <p14:tracePt t="12535" x="7726363" y="4402138"/>
          <p14:tracePt t="12538" x="7734300" y="4402138"/>
          <p14:tracePt t="12539" x="7734300" y="4410075"/>
          <p14:tracePt t="12540" x="7742238" y="4410075"/>
          <p14:tracePt t="12541" x="7750175" y="4410075"/>
          <p14:tracePt t="12541" x="7750175" y="4418013"/>
          <p14:tracePt t="12543" x="7758113" y="4418013"/>
          <p14:tracePt t="12545" x="7766050" y="4425950"/>
          <p14:tracePt t="12547" x="7773988" y="4425950"/>
          <p14:tracePt t="12548" x="7781925" y="4425950"/>
          <p14:tracePt t="12550" x="7781925" y="4433888"/>
          <p14:tracePt t="12552" x="7797800" y="4433888"/>
          <p14:tracePt t="12553" x="7797800" y="4441825"/>
          <p14:tracePt t="12555" x="7805738" y="4441825"/>
          <p14:tracePt t="12556" x="7813675" y="4441825"/>
          <p14:tracePt t="12557" x="7813675" y="4449763"/>
          <p14:tracePt t="12558" x="7821613" y="4449763"/>
          <p14:tracePt t="12560" x="7829550" y="4449763"/>
          <p14:tracePt t="12560" x="7839075" y="4457700"/>
          <p14:tracePt t="12563" x="7847013" y="4457700"/>
          <p14:tracePt t="12564" x="7854950" y="4457700"/>
          <p14:tracePt t="12565" x="7854950" y="4465638"/>
          <p14:tracePt t="12569" x="7870825" y="4473575"/>
          <p14:tracePt t="12572" x="7878763" y="4481513"/>
          <p14:tracePt t="12572" x="7886700" y="4481513"/>
          <p14:tracePt t="12574" x="7886700" y="4489450"/>
          <p14:tracePt t="12576" x="7894638" y="4489450"/>
          <p14:tracePt t="12576" x="7902575" y="4489450"/>
          <p14:tracePt t="12577" x="7902575" y="4497388"/>
          <p14:tracePt t="12579" x="7910513" y="4505325"/>
          <p14:tracePt t="12581" x="7918450" y="4505325"/>
          <p14:tracePt t="12582" x="7926388" y="4513263"/>
          <p14:tracePt t="12584" x="7934325" y="4521200"/>
          <p14:tracePt t="12585" x="7942263" y="4521200"/>
          <p14:tracePt t="12588" x="7950200" y="4529138"/>
          <p14:tracePt t="12589" x="7958138" y="4529138"/>
          <p14:tracePt t="12590" x="7958138" y="4537075"/>
          <p14:tracePt t="12590" x="7966075" y="4537075"/>
          <p14:tracePt t="12591" x="7974013" y="4545013"/>
          <p14:tracePt t="12593" x="7981950" y="4545013"/>
          <p14:tracePt t="12594" x="7989888" y="4552950"/>
          <p14:tracePt t="12596" x="7997825" y="4560888"/>
          <p14:tracePt t="12597" x="8005763" y="4560888"/>
          <p14:tracePt t="12600" x="8013700" y="4560888"/>
          <p14:tracePt t="12602" x="8021638" y="4568825"/>
          <p14:tracePt t="12603" x="8029575" y="4576763"/>
          <p14:tracePt t="12604" x="8037513" y="4576763"/>
          <p14:tracePt t="12606" x="8037513" y="4584700"/>
          <p14:tracePt t="12606" x="8053388" y="4584700"/>
          <p14:tracePt t="12607" x="8053388" y="4592638"/>
          <p14:tracePt t="12609" x="8061325" y="4592638"/>
          <p14:tracePt t="12610" x="8069263" y="4592638"/>
          <p14:tracePt t="12611" x="8077200" y="4600575"/>
          <p14:tracePt t="12615" x="8085138" y="4608513"/>
          <p14:tracePt t="12616" x="8093075" y="4608513"/>
          <p14:tracePt t="12619" x="8108950" y="4616450"/>
          <p14:tracePt t="12621" x="8108950" y="4624388"/>
          <p14:tracePt t="12622" x="8116888" y="4624388"/>
          <p14:tracePt t="12624" x="8124825" y="4624388"/>
          <p14:tracePt t="12626" x="8132763" y="4633913"/>
          <p14:tracePt t="12627" x="8140700" y="4633913"/>
          <p14:tracePt t="12628" x="8140700" y="4641850"/>
          <p14:tracePt t="12629" x="8148638" y="4641850"/>
          <p14:tracePt t="12632" x="8156575" y="4649788"/>
          <p14:tracePt t="12634" x="8164513" y="4649788"/>
          <p14:tracePt t="12637" x="8172450" y="4649788"/>
          <p14:tracePt t="12638" x="8180388" y="4657725"/>
          <p14:tracePt t="12641" x="8189913" y="4665663"/>
          <p14:tracePt t="12643" x="8197850" y="4665663"/>
          <p14:tracePt t="12646" x="8205788" y="4665663"/>
          <p14:tracePt t="12647" x="8213725" y="4673600"/>
          <p14:tracePt t="12649" x="8213725" y="4681538"/>
          <p14:tracePt t="12651" x="8221663" y="4681538"/>
          <p14:tracePt t="12652" x="8229600" y="4681538"/>
          <p14:tracePt t="12656" x="8237538" y="4681538"/>
          <p14:tracePt t="12658" x="8245475" y="4689475"/>
          <p14:tracePt t="12666" x="8245475" y="4697413"/>
          <p14:tracePt t="12669" x="8253413" y="4697413"/>
          <p14:tracePt t="12674" x="8261350" y="4697413"/>
          <p14:tracePt t="12684" x="8269288" y="4697413"/>
          <p14:tracePt t="12727" x="8277225" y="4697413"/>
          <p14:tracePt t="12730" x="8277225" y="4705350"/>
          <p14:tracePt t="12735" x="8277225" y="4713288"/>
          <p14:tracePt t="12740" x="8285163" y="4713288"/>
          <p14:tracePt t="12742" x="8285163" y="4721225"/>
          <p14:tracePt t="12743" x="8285163" y="4729163"/>
          <p14:tracePt t="12748" x="8293100" y="4737100"/>
          <p14:tracePt t="12750" x="8293100" y="4745038"/>
          <p14:tracePt t="12752" x="8301038" y="4745038"/>
          <p14:tracePt t="12754" x="8301038" y="4752975"/>
          <p14:tracePt t="12756" x="8301038" y="4760913"/>
          <p14:tracePt t="12757" x="8301038" y="4768850"/>
          <p14:tracePt t="12762" x="8308975" y="4768850"/>
          <p14:tracePt t="12763" x="8308975" y="4776788"/>
          <p14:tracePt t="12766" x="8308975" y="4784725"/>
          <p14:tracePt t="12769" x="8316913" y="4784725"/>
          <p14:tracePt t="12770" x="8316913" y="4792663"/>
          <p14:tracePt t="12777" x="8316913" y="4800600"/>
          <p14:tracePt t="12787" x="8316913" y="4808538"/>
          <p14:tracePt t="12792" x="8316913" y="4816475"/>
          <p14:tracePt t="12795" x="8324850" y="4816475"/>
          <p14:tracePt t="12801" x="8324850" y="4824413"/>
          <p14:tracePt t="12805" x="8324850" y="4832350"/>
          <p14:tracePt t="12811" x="8332788" y="4832350"/>
          <p14:tracePt t="12812" x="8332788" y="4840288"/>
          <p14:tracePt t="12817" x="8332788" y="4848225"/>
          <p14:tracePt t="12823" x="8332788" y="4856163"/>
          <p14:tracePt t="12825" x="8340725" y="4856163"/>
          <p14:tracePt t="12827" x="8340725" y="4864100"/>
          <p14:tracePt t="12829" x="8348663" y="4864100"/>
          <p14:tracePt t="12833" x="8348663" y="4872038"/>
          <p14:tracePt t="12836" x="8348663" y="4879975"/>
          <p14:tracePt t="12837" x="8356600" y="4879975"/>
          <p14:tracePt t="12838" x="8356600" y="4887913"/>
          <p14:tracePt t="12842" x="8364538" y="4887913"/>
          <p14:tracePt t="12845" x="8364538" y="4895850"/>
          <p14:tracePt t="12848" x="8364538" y="4903788"/>
          <p14:tracePt t="12848" x="8372475" y="4903788"/>
          <p14:tracePt t="12852" x="8380413" y="4903788"/>
          <p14:tracePt t="12854" x="8380413" y="4911725"/>
          <p14:tracePt t="12854" x="8388350" y="4911725"/>
          <p14:tracePt t="12858" x="8388350" y="4919663"/>
          <p14:tracePt t="12863" x="8396288" y="4919663"/>
          <p14:tracePt t="12868" x="8404225" y="4927600"/>
          <p14:tracePt t="12875" x="8404225" y="4935538"/>
          <p14:tracePt t="12897" x="8412163" y="4935538"/>
          <p14:tracePt t="12929" x="8420100" y="4935538"/>
          <p14:tracePt t="12937" x="8420100" y="4927600"/>
          <p14:tracePt t="12938" x="8428038" y="4927600"/>
          <p14:tracePt t="12940" x="8435975" y="4919663"/>
          <p14:tracePt t="12941" x="8435975" y="4911725"/>
          <p14:tracePt t="12946" x="8435975" y="4903788"/>
          <p14:tracePt t="12947" x="8443913" y="4895850"/>
          <p14:tracePt t="12950" x="8451850" y="4887913"/>
          <p14:tracePt t="12952" x="8451850" y="4879975"/>
          <p14:tracePt t="12952" x="8451850" y="4872038"/>
          <p14:tracePt t="12955" x="8459788" y="4864100"/>
          <p14:tracePt t="12956" x="8459788" y="4856163"/>
          <p14:tracePt t="12959" x="8467725" y="4856163"/>
          <p14:tracePt t="12959" x="8467725" y="4848225"/>
          <p14:tracePt t="12960" x="8467725" y="4840288"/>
          <p14:tracePt t="12963" x="8467725" y="4832350"/>
          <p14:tracePt t="12963" x="8475663" y="4824413"/>
          <p14:tracePt t="12968" x="8483600" y="4808538"/>
          <p14:tracePt t="12969" x="8483600" y="4800600"/>
          <p14:tracePt t="12971" x="8491538" y="4792663"/>
          <p14:tracePt t="12972" x="8491538" y="4784725"/>
          <p14:tracePt t="12975" x="8491538" y="4776788"/>
          <p14:tracePt t="12976" x="8499475" y="4768850"/>
          <p14:tracePt t="12978" x="8499475" y="4760913"/>
          <p14:tracePt t="12979" x="8499475" y="4752975"/>
          <p14:tracePt t="12980" x="8507413" y="4752975"/>
          <p14:tracePt t="12982" x="8507413" y="4745038"/>
          <p14:tracePt t="12983" x="8507413" y="4737100"/>
          <p14:tracePt t="12985" x="8507413" y="4729163"/>
          <p14:tracePt t="12986" x="8515350" y="4721225"/>
          <p14:tracePt t="12989" x="8515350" y="4713288"/>
          <p14:tracePt t="12990" x="8523288" y="4705350"/>
          <p14:tracePt t="12991" x="8523288" y="4697413"/>
          <p14:tracePt t="12992" x="8523288" y="4689475"/>
          <p14:tracePt t="12994" x="8523288" y="4681538"/>
          <p14:tracePt t="12996" x="8531225" y="4681538"/>
          <p14:tracePt t="12997" x="8531225" y="4673600"/>
          <p14:tracePt t="12997" x="8531225" y="4665663"/>
          <p14:tracePt t="12998" x="8540750" y="4665663"/>
          <p14:tracePt t="13002" x="8540750" y="4649788"/>
          <p14:tracePt t="13004" x="8548688" y="4641850"/>
          <p14:tracePt t="13005" x="8548688" y="4633913"/>
          <p14:tracePt t="13006" x="8556625" y="4633913"/>
          <p14:tracePt t="13007" x="8556625" y="4624388"/>
          <p14:tracePt t="13009" x="8556625" y="4616450"/>
          <p14:tracePt t="13010" x="8556625" y="4608513"/>
          <p14:tracePt t="13011" x="8564563" y="4600575"/>
          <p14:tracePt t="13014" x="8572500" y="4600575"/>
          <p14:tracePt t="13014" x="8572500" y="4592638"/>
          <p14:tracePt t="13015" x="8572500" y="4584700"/>
          <p14:tracePt t="13018" x="8580438" y="4576763"/>
          <p14:tracePt t="13019" x="8580438" y="4568825"/>
          <p14:tracePt t="13021" x="8580438" y="4560888"/>
          <p14:tracePt t="13022" x="8588375" y="4560888"/>
          <p14:tracePt t="13022" x="8588375" y="4552950"/>
          <p14:tracePt t="13023" x="8596313" y="4545013"/>
          <p14:tracePt t="13026" x="8596313" y="4537075"/>
          <p14:tracePt t="13028" x="8596313" y="4529138"/>
          <p14:tracePt t="13029" x="8596313" y="4521200"/>
          <p14:tracePt t="13031" x="8604250" y="4513263"/>
          <p14:tracePt t="13034" x="8604250" y="4505325"/>
          <p14:tracePt t="13036" x="8604250" y="4497388"/>
          <p14:tracePt t="13040" x="8612188" y="4489450"/>
          <p14:tracePt t="13041" x="8612188" y="4481513"/>
          <p14:tracePt t="13050" x="8612188" y="4473575"/>
          <p14:tracePt t="13055" x="8612188" y="4465638"/>
          <p14:tracePt t="13060" x="8612188" y="4457700"/>
          <p14:tracePt t="13069" x="8604250" y="4457700"/>
          <p14:tracePt t="13071" x="8604250" y="4449763"/>
          <p14:tracePt t="13078" x="8596313" y="4441825"/>
          <p14:tracePt t="13082" x="8588375" y="4441825"/>
          <p14:tracePt t="13088" x="8580438" y="4441825"/>
          <p14:tracePt t="13092" x="8572500" y="4441825"/>
          <p14:tracePt t="13093" x="8572500" y="4433888"/>
          <p14:tracePt t="13094" x="8564563" y="4433888"/>
          <p14:tracePt t="13100" x="8556625" y="4425950"/>
          <p14:tracePt t="13104" x="8548688" y="4425950"/>
          <p14:tracePt t="13111" x="8540750" y="4425950"/>
          <p14:tracePt t="13115" x="8531225" y="4425950"/>
          <p14:tracePt t="13123" x="8523288" y="4425950"/>
          <p14:tracePt t="13127" x="8515350" y="4425950"/>
          <p14:tracePt t="13133" x="8507413" y="4425950"/>
          <p14:tracePt t="13136" x="8499475" y="4425950"/>
          <p14:tracePt t="13141" x="8491538" y="4425950"/>
          <p14:tracePt t="13143" x="8483600" y="4425950"/>
          <p14:tracePt t="13148" x="8475663" y="4425950"/>
          <p14:tracePt t="13150" x="8467725" y="4425950"/>
          <p14:tracePt t="13152" x="8459788" y="4425950"/>
          <p14:tracePt t="13157" x="8451850" y="4418013"/>
          <p14:tracePt t="13159" x="8443913" y="4418013"/>
          <p14:tracePt t="13163" x="8435975" y="4418013"/>
          <p14:tracePt t="13164" x="8428038" y="4418013"/>
          <p14:tracePt t="13169" x="8420100" y="4418013"/>
          <p14:tracePt t="13170" x="8420100" y="4410075"/>
          <p14:tracePt t="13171" x="8412163" y="4410075"/>
          <p14:tracePt t="13176" x="8404225" y="4410075"/>
          <p14:tracePt t="13179" x="8396288" y="4410075"/>
          <p14:tracePt t="13184" x="8388350" y="4410075"/>
          <p14:tracePt t="13188" x="8380413" y="4410075"/>
          <p14:tracePt t="13211" x="8372475" y="4410075"/>
          <p14:tracePt t="13223" x="8372475" y="4402138"/>
          <p14:tracePt t="13242" x="8364538" y="4402138"/>
          <p14:tracePt t="13284" x="8356600" y="4394200"/>
          <p14:tracePt t="13288" x="8348663" y="4394200"/>
          <p14:tracePt t="13292" x="8340725" y="4394200"/>
          <p14:tracePt t="13296" x="8340725" y="4386263"/>
          <p14:tracePt t="13299" x="8332788" y="4386263"/>
          <p14:tracePt t="13302" x="8324850" y="4378325"/>
          <p14:tracePt t="13309" x="8316913" y="4378325"/>
          <p14:tracePt t="13314" x="8308975" y="4378325"/>
          <p14:tracePt t="13323" x="8308975" y="4370388"/>
          <p14:tracePt t="13340" x="8301038" y="4370388"/>
          <p14:tracePt t="13355" x="8301038" y="4362450"/>
          <p14:tracePt t="13371" x="8293100" y="4362450"/>
          <p14:tracePt t="13423" x="8293100" y="4354513"/>
          <p14:tracePt t="13428" x="8293100" y="4346575"/>
          <p14:tracePt t="13432" x="8301038" y="4338638"/>
          <p14:tracePt t="13443" x="8301038" y="4330700"/>
          <p14:tracePt t="13449" x="8301038" y="4322763"/>
          <p14:tracePt t="13451" x="8308975" y="4322763"/>
          <p14:tracePt t="13465" x="8316913" y="4322763"/>
          <p14:tracePt t="13471" x="8316913" y="4314825"/>
          <p14:tracePt t="13481" x="8316913" y="4306888"/>
          <p14:tracePt t="13495" x="8316913" y="4298950"/>
          <p14:tracePt t="13497" x="8324850" y="4298950"/>
          <p14:tracePt t="13501" x="8324850" y="4291013"/>
          <p14:tracePt t="13511" x="8324850" y="4281488"/>
          <p14:tracePt t="13512" x="8332788" y="4281488"/>
          <p14:tracePt t="13515" x="8332788" y="4273550"/>
          <p14:tracePt t="13526" x="8332788" y="4265613"/>
          <p14:tracePt t="13533" x="8332788" y="4257675"/>
          <p14:tracePt t="13550" x="8332788" y="4249738"/>
          <p14:tracePt t="13566" x="8332788" y="4241800"/>
          <p14:tracePt t="13597" x="8332788" y="4233863"/>
          <p14:tracePt t="13818" x="8324850" y="4233863"/>
          <p14:tracePt t="13819" x="8324850" y="4225925"/>
          <p14:tracePt t="13821" x="8316913" y="4225925"/>
          <p14:tracePt t="13822" x="8316913" y="4217988"/>
          <p14:tracePt t="13823" x="8308975" y="4217988"/>
          <p14:tracePt t="13825" x="8301038" y="4217988"/>
          <p14:tracePt t="13828" x="8293100" y="4217988"/>
          <p14:tracePt t="13828" x="8293100" y="4210050"/>
          <p14:tracePt t="13830" x="8285163" y="4210050"/>
          <p14:tracePt t="13831" x="8277225" y="4210050"/>
          <p14:tracePt t="13833" x="8277225" y="4202113"/>
          <p14:tracePt t="13834" x="8269288" y="4202113"/>
          <p14:tracePt t="13836" x="8261350" y="4202113"/>
          <p14:tracePt t="13838" x="8253413" y="4202113"/>
          <p14:tracePt t="13838" x="8245475" y="4202113"/>
          <p14:tracePt t="13840" x="8245475" y="4194175"/>
          <p14:tracePt t="13842" x="8237538" y="4194175"/>
          <p14:tracePt t="13842" x="8229600" y="4194175"/>
          <p14:tracePt t="13843" x="8221663" y="4194175"/>
          <p14:tracePt t="13845" x="8221663" y="4186238"/>
          <p14:tracePt t="13846" x="8213725" y="4186238"/>
          <p14:tracePt t="13848" x="8205788" y="4186238"/>
          <p14:tracePt t="13851" x="8197850" y="4186238"/>
          <p14:tracePt t="13853" x="8189913" y="4186238"/>
          <p14:tracePt t="13854" x="8189913" y="4178300"/>
          <p14:tracePt t="13856" x="8180388" y="4178300"/>
          <p14:tracePt t="13857" x="8172450" y="4178300"/>
          <p14:tracePt t="13859" x="8172450" y="4170363"/>
          <p14:tracePt t="13860" x="8164513" y="4170363"/>
          <p14:tracePt t="13862" x="8156575" y="4170363"/>
          <p14:tracePt t="13867" x="8148638" y="4170363"/>
          <p14:tracePt t="13870" x="8140700" y="4170363"/>
          <p14:tracePt t="13871" x="8140700" y="4162425"/>
          <p14:tracePt t="13875" x="8132763" y="4162425"/>
          <p14:tracePt t="13878" x="8124825" y="4162425"/>
          <p14:tracePt t="13881" x="8124825" y="4154488"/>
          <p14:tracePt t="13883" x="8116888" y="4154488"/>
          <p14:tracePt t="13901" x="8101013" y="4154488"/>
          <p14:tracePt t="13911" x="8093075" y="4154488"/>
          <p14:tracePt t="13915" x="8085138" y="4154488"/>
          <p14:tracePt t="13921" x="8077200" y="4154488"/>
          <p14:tracePt t="13924" x="8069263" y="4146550"/>
          <p14:tracePt t="13928" x="8061325" y="4146550"/>
          <p14:tracePt t="13931" x="8053388" y="4146550"/>
          <p14:tracePt t="13933" x="8053388" y="4138613"/>
          <p14:tracePt t="13934" x="8037513" y="4138613"/>
          <p14:tracePt t="13938" x="8029575" y="4138613"/>
          <p14:tracePt t="13939" x="8021638" y="4138613"/>
          <p14:tracePt t="13941" x="8013700" y="4138613"/>
          <p14:tracePt t="13942" x="8005763" y="4138613"/>
          <p14:tracePt t="13943" x="7997825" y="4138613"/>
          <p14:tracePt t="13946" x="7989888" y="4138613"/>
          <p14:tracePt t="13948" x="7981950" y="4130675"/>
          <p14:tracePt t="13952" x="7966075" y="4130675"/>
          <p14:tracePt t="13954" x="7950200" y="4130675"/>
          <p14:tracePt t="13956" x="7950200" y="4122738"/>
          <p14:tracePt t="13957" x="7934325" y="4122738"/>
          <p14:tracePt t="13958" x="7926388" y="4122738"/>
          <p14:tracePt t="13959" x="7910513" y="4114800"/>
          <p14:tracePt t="13961" x="7902575" y="4114800"/>
          <p14:tracePt t="13962" x="7894638" y="4114800"/>
          <p14:tracePt t="13963" x="7886700" y="4114800"/>
          <p14:tracePt t="13964" x="7878763" y="4114800"/>
          <p14:tracePt t="13965" x="7870825" y="4114800"/>
          <p14:tracePt t="13968" x="7854950" y="4114800"/>
          <p14:tracePt t="13969" x="7847013" y="4114800"/>
          <p14:tracePt t="13969" x="7839075" y="4114800"/>
          <p14:tracePt t="13970" x="7829550" y="4114800"/>
          <p14:tracePt t="13971" x="7821613" y="4114800"/>
          <p14:tracePt t="13972" x="7813675" y="4114800"/>
          <p14:tracePt t="13973" x="7805738" y="4114800"/>
          <p14:tracePt t="13974" x="7789863" y="4114800"/>
          <p14:tracePt t="13975" x="7781925" y="4114800"/>
          <p14:tracePt t="13976" x="7773988" y="4114800"/>
          <p14:tracePt t="13977" x="7766050" y="4114800"/>
          <p14:tracePt t="13978" x="7750175" y="4114800"/>
          <p14:tracePt t="13981" x="7734300" y="4114800"/>
          <p14:tracePt t="13981" x="7726363" y="4114800"/>
          <p14:tracePt t="13983" x="7710488" y="4114800"/>
          <p14:tracePt t="13984" x="7702550" y="4114800"/>
          <p14:tracePt t="13985" x="7694613" y="4114800"/>
          <p14:tracePt t="13986" x="7678738" y="4114800"/>
          <p14:tracePt t="13987" x="7670800" y="4114800"/>
          <p14:tracePt t="13988" x="7654925" y="4114800"/>
          <p14:tracePt t="13988" x="7646988" y="4114800"/>
          <p14:tracePt t="13990" x="7631113" y="4114800"/>
          <p14:tracePt t="13991" x="7623175" y="4114800"/>
          <p14:tracePt t="13992" x="7607300" y="4114800"/>
          <p14:tracePt t="13993" x="7599363" y="4114800"/>
          <p14:tracePt t="13994" x="7591425" y="4114800"/>
          <p14:tracePt t="13994" x="7575550" y="4114800"/>
          <p14:tracePt t="13995" x="7567613" y="4114800"/>
          <p14:tracePt t="13997" x="7551738" y="4114800"/>
          <p14:tracePt t="13998" x="7543800" y="4114800"/>
          <p14:tracePt t="13999" x="7527925" y="4114800"/>
          <p14:tracePt t="14001" x="7504113" y="4114800"/>
          <p14:tracePt t="14003" x="7486650" y="4114800"/>
          <p14:tracePt t="14004" x="7478713" y="4114800"/>
          <p14:tracePt t="14005" x="7462838" y="4114800"/>
          <p14:tracePt t="14006" x="7454900" y="4114800"/>
          <p14:tracePt t="14007" x="7446963" y="4114800"/>
          <p14:tracePt t="14008" x="7439025" y="4114800"/>
          <p14:tracePt t="14008" x="7431088" y="4114800"/>
          <p14:tracePt t="14010" x="7423150" y="4114800"/>
          <p14:tracePt t="14011" x="7415213" y="4114800"/>
          <p14:tracePt t="14012" x="7407275" y="4114800"/>
          <p14:tracePt t="14013" x="7399338" y="4114800"/>
          <p14:tracePt t="14013" x="7391400" y="4114800"/>
          <p14:tracePt t="14015" x="7375525" y="4114800"/>
          <p14:tracePt t="14015" x="7375525" y="4122738"/>
          <p14:tracePt t="14017" x="7359650" y="4122738"/>
          <p14:tracePt t="14020" x="7351713" y="4130675"/>
          <p14:tracePt t="14020" x="7343775" y="4130675"/>
          <p14:tracePt t="14023" x="7335838" y="4130675"/>
          <p14:tracePt t="14026" x="7327900" y="4130675"/>
          <p14:tracePt t="14031" x="7319963" y="4130675"/>
          <p14:tracePt t="14038" x="7312025" y="4130675"/>
          <p14:tracePt t="14054" x="7304088" y="4130675"/>
          <p14:tracePt t="14085" x="7296150" y="4130675"/>
          <p14:tracePt t="14089" x="7288213" y="4130675"/>
          <p14:tracePt t="14091" x="7280275" y="4138613"/>
          <p14:tracePt t="14093" x="7272338" y="4138613"/>
          <p14:tracePt t="14096" x="7264400" y="4138613"/>
          <p14:tracePt t="14096" x="7264400" y="4146550"/>
          <p14:tracePt t="14097" x="7256463" y="4146550"/>
          <p14:tracePt t="14100" x="7248525" y="4146550"/>
          <p14:tracePt t="14102" x="7240588" y="4146550"/>
          <p14:tracePt t="14104" x="7232650" y="4146550"/>
          <p14:tracePt t="14104" x="7232650" y="4154488"/>
          <p14:tracePt t="14106" x="7224713" y="4154488"/>
          <p14:tracePt t="14107" x="7224713" y="4162425"/>
          <p14:tracePt t="14109" x="7216775" y="4162425"/>
          <p14:tracePt t="14109" x="7208838" y="4162425"/>
          <p14:tracePt t="14113" x="7200900" y="4162425"/>
          <p14:tracePt t="14114" x="7192963" y="4170363"/>
          <p14:tracePt t="14115" x="7185025" y="4170363"/>
          <p14:tracePt t="14117" x="7185025" y="4178300"/>
          <p14:tracePt t="14119" x="7177088" y="4178300"/>
          <p14:tracePt t="14121" x="7169150" y="4178300"/>
          <p14:tracePt t="14123" x="7169150" y="4186238"/>
          <p14:tracePt t="14126" x="7161213" y="4186238"/>
          <p14:tracePt t="14130" x="7153275" y="4194175"/>
          <p14:tracePt t="14141" x="7145338" y="4194175"/>
          <p14:tracePt t="14154" x="7145338" y="4202113"/>
          <p14:tracePt t="14157" x="7135813" y="4202113"/>
          <p14:tracePt t="14185" x="7135813" y="4210050"/>
          <p14:tracePt t="14308" x="7127875" y="4210050"/>
          <p14:tracePt t="14313" x="7119938" y="4210050"/>
          <p14:tracePt t="14315" x="7119938" y="4202113"/>
          <p14:tracePt t="14318" x="7112000" y="4202113"/>
          <p14:tracePt t="14319" x="7104063" y="4194175"/>
          <p14:tracePt t="14321" x="7104063" y="4186238"/>
          <p14:tracePt t="14322" x="7096125" y="4186238"/>
          <p14:tracePt t="14325" x="7088188" y="4186238"/>
          <p14:tracePt t="14329" x="7088188" y="4178300"/>
          <p14:tracePt t="14329" x="7080250" y="4178300"/>
          <p14:tracePt t="14332" x="7072313" y="4178300"/>
          <p14:tracePt t="14333" x="7072313" y="4170363"/>
          <p14:tracePt t="14335" x="7064375" y="4170363"/>
          <p14:tracePt t="14343" x="7056438" y="4170363"/>
          <p14:tracePt t="14346" x="7056438" y="4162425"/>
          <p14:tracePt t="14348" x="7048500" y="4162425"/>
          <p14:tracePt t="14354" x="7048500" y="4154488"/>
          <p14:tracePt t="14356" x="7040563" y="4154488"/>
          <p14:tracePt t="14361" x="7032625" y="4154488"/>
          <p14:tracePt t="14368" x="7024688" y="4146550"/>
          <p14:tracePt t="14370" x="7016750" y="4146550"/>
          <p14:tracePt t="14373" x="7016750" y="4138613"/>
          <p14:tracePt t="14374" x="7008813" y="4138613"/>
          <p14:tracePt t="14376" x="7000875" y="4138613"/>
          <p14:tracePt t="14379" x="6992938" y="4138613"/>
          <p14:tracePt t="14380" x="6985000" y="4138613"/>
          <p14:tracePt t="14381" x="6985000" y="4130675"/>
          <p14:tracePt t="14384" x="6969125" y="4130675"/>
          <p14:tracePt t="14386" x="6969125" y="4122738"/>
          <p14:tracePt t="14387" x="6961188" y="4122738"/>
          <p14:tracePt t="14391" x="6953250" y="4122738"/>
          <p14:tracePt t="14393" x="6945313" y="4122738"/>
          <p14:tracePt t="14394" x="6945313" y="4114800"/>
          <p14:tracePt t="14397" x="6937375" y="4114800"/>
          <p14:tracePt t="14400" x="6929438" y="4114800"/>
          <p14:tracePt t="14405" x="6921500" y="4114800"/>
          <p14:tracePt t="14411" x="6913563" y="4114800"/>
          <p14:tracePt t="14440" x="6913563" y="4106863"/>
          <p14:tracePt t="14459" x="6905625" y="4106863"/>
          <p14:tracePt t="14950" x="6921500" y="4106863"/>
          <p14:tracePt t="14953" x="6929438" y="4106863"/>
          <p14:tracePt t="14954" x="6945313" y="4106863"/>
          <p14:tracePt t="14956" x="6961188" y="4106863"/>
          <p14:tracePt t="14956" x="6961188" y="4114800"/>
          <p14:tracePt t="14958" x="6977063" y="4114800"/>
          <p14:tracePt t="14958" x="6977063" y="4122738"/>
          <p14:tracePt t="14959" x="6985000" y="4122738"/>
          <p14:tracePt t="14960" x="6992938" y="4130675"/>
          <p14:tracePt t="14961" x="7000875" y="4130675"/>
          <p14:tracePt t="14963" x="7008813" y="4130675"/>
          <p14:tracePt t="14963" x="7016750" y="4138613"/>
          <p14:tracePt t="14964" x="7024688" y="4138613"/>
          <p14:tracePt t="14966" x="7040563" y="4146550"/>
          <p14:tracePt t="14969" x="7056438" y="4154488"/>
          <p14:tracePt t="14971" x="7064375" y="4162425"/>
          <p14:tracePt t="14971" x="7072313" y="4162425"/>
          <p14:tracePt t="14975" x="7080250" y="4162425"/>
          <p14:tracePt t="14976" x="7088188" y="4170363"/>
          <p14:tracePt t="14980" x="7096125" y="4178300"/>
          <p14:tracePt t="14984" x="7104063" y="4178300"/>
          <p14:tracePt t="15008" x="7112000" y="4178300"/>
          <p14:tracePt t="15039" x="7119938" y="4178300"/>
          <p14:tracePt t="15057" x="7112000" y="4178300"/>
          <p14:tracePt t="15061" x="7104063" y="4178300"/>
          <p14:tracePt t="15062" x="7096125" y="4178300"/>
          <p14:tracePt t="15064" x="7088188" y="4178300"/>
          <p14:tracePt t="15067" x="7080250" y="4178300"/>
          <p14:tracePt t="15069" x="7072313" y="4178300"/>
          <p14:tracePt t="15070" x="7064375" y="4178300"/>
          <p14:tracePt t="15071" x="7048500" y="4170363"/>
          <p14:tracePt t="15072" x="7040563" y="4170363"/>
          <p14:tracePt t="15075" x="7024688" y="4170363"/>
          <p14:tracePt t="15077" x="7016750" y="4162425"/>
          <p14:tracePt t="15077" x="7000875" y="4162425"/>
          <p14:tracePt t="15078" x="7000875" y="4154488"/>
          <p14:tracePt t="15079" x="6992938" y="4146550"/>
          <p14:tracePt t="15081" x="6985000" y="4146550"/>
          <p14:tracePt t="15082" x="6977063" y="4146550"/>
          <p14:tracePt t="15082" x="6969125" y="4146550"/>
          <p14:tracePt t="15084" x="6945313" y="4138613"/>
          <p14:tracePt t="15085" x="6937375" y="4130675"/>
          <p14:tracePt t="15086" x="6921500" y="4122738"/>
          <p14:tracePt t="15088" x="6913563" y="4122738"/>
          <p14:tracePt t="15089" x="6905625" y="4122738"/>
          <p14:tracePt t="15089" x="6889750" y="4114800"/>
          <p14:tracePt t="15090" x="6881813" y="4114800"/>
          <p14:tracePt t="15091" x="6865938" y="4106863"/>
          <p14:tracePt t="15093" x="6850063" y="4098925"/>
          <p14:tracePt t="15094" x="6842125" y="4090988"/>
          <p14:tracePt t="15095" x="6826250" y="4090988"/>
          <p14:tracePt t="15096" x="6818313" y="4090988"/>
          <p14:tracePt t="15096" x="6802438" y="4083050"/>
          <p14:tracePt t="15097" x="6777038" y="4075113"/>
          <p14:tracePt t="15099" x="6753225" y="4067175"/>
          <p14:tracePt t="15100" x="6721475" y="4051300"/>
          <p14:tracePt t="15101" x="6673850" y="4035425"/>
          <p14:tracePt t="15103" x="6665913" y="4027488"/>
          <p14:tracePt t="15104" x="6642100" y="4027488"/>
          <p14:tracePt t="15105" x="6626225" y="4019550"/>
          <p14:tracePt t="15106" x="6610350" y="4011613"/>
          <p14:tracePt t="15106" x="6586538" y="4003675"/>
          <p14:tracePt t="15108" x="6570663" y="3995738"/>
          <p14:tracePt t="15109" x="6554788" y="3995738"/>
          <p14:tracePt t="15109" x="6530975" y="3987800"/>
          <p14:tracePt t="15111" x="6491288" y="3971925"/>
          <p14:tracePt t="15113" x="6467475" y="3963988"/>
          <p14:tracePt t="15113" x="6451600" y="3963988"/>
          <p14:tracePt t="15114" x="6426200" y="3956050"/>
          <p14:tracePt t="15115" x="6410325" y="3948113"/>
          <p14:tracePt t="15117" x="6362700" y="3930650"/>
          <p14:tracePt t="15120" x="6323013" y="3906838"/>
          <p14:tracePt t="15120" x="6299200" y="3898900"/>
          <p14:tracePt t="15121" x="6283325" y="3898900"/>
          <p14:tracePt t="15122" x="6251575" y="3890963"/>
          <p14:tracePt t="15123" x="6227763" y="3883025"/>
          <p14:tracePt t="15124" x="6203950" y="3875088"/>
          <p14:tracePt t="15125" x="6180138" y="3867150"/>
          <p14:tracePt t="15127" x="6156325" y="3859213"/>
          <p14:tracePt t="15127" x="6140450" y="3851275"/>
          <p14:tracePt t="15129" x="6108700" y="3843338"/>
          <p14:tracePt t="15130" x="6083300" y="3835400"/>
          <p14:tracePt t="15131" x="6067425" y="3835400"/>
          <p14:tracePt t="15132" x="6035675" y="3827463"/>
          <p14:tracePt t="15133" x="6019800" y="3819525"/>
          <p14:tracePt t="15134" x="5995988" y="3811588"/>
          <p14:tracePt t="15136" x="5940425" y="3795713"/>
          <p14:tracePt t="15137" x="5916613" y="3787775"/>
          <p14:tracePt t="15138" x="5876925" y="3779838"/>
          <p14:tracePt t="15139" x="5845175" y="3771900"/>
          <p14:tracePt t="15140" x="5821363" y="3763963"/>
          <p14:tracePt t="15141" x="5805488" y="3763963"/>
          <p14:tracePt t="15142" x="5781675" y="3763963"/>
          <p14:tracePt t="15144" x="5765800" y="3756025"/>
          <p14:tracePt t="15144" x="5740400" y="3756025"/>
          <p14:tracePt t="15145" x="5716588" y="3748088"/>
          <p14:tracePt t="15147" x="5708650" y="3740150"/>
          <p14:tracePt t="15148" x="5676900" y="3740150"/>
          <p14:tracePt t="15149" x="5661025" y="3732213"/>
          <p14:tracePt t="15150" x="5645150" y="3732213"/>
          <p14:tracePt t="15151" x="5629275" y="3724275"/>
          <p14:tracePt t="15153" x="5597525" y="3724275"/>
          <p14:tracePt t="15154" x="5589588" y="3724275"/>
          <p14:tracePt t="15155" x="5573713" y="3716338"/>
          <p14:tracePt t="15156" x="5557838" y="3716338"/>
          <p14:tracePt t="15157" x="5549900" y="3708400"/>
          <p14:tracePt t="15157" x="5534025" y="3708400"/>
          <p14:tracePt t="15158" x="5526088" y="3708400"/>
          <p14:tracePt t="15159" x="5510213" y="3700463"/>
          <p14:tracePt t="15160" x="5502275" y="3700463"/>
          <p14:tracePt t="15161" x="5502275" y="3692525"/>
          <p14:tracePt t="15162" x="5494338" y="3692525"/>
          <p14:tracePt t="15163" x="5486400" y="3692525"/>
          <p14:tracePt t="15166" x="5478463" y="3692525"/>
          <p14:tracePt t="15168" x="5470525" y="3692525"/>
          <p14:tracePt t="15170" x="5454650" y="3692525"/>
          <p14:tracePt t="15172" x="5454650" y="3684588"/>
          <p14:tracePt t="15175" x="5446713" y="3684588"/>
          <p14:tracePt t="15181" x="5446713" y="3676650"/>
          <p14:tracePt t="15185" x="5438775" y="3676650"/>
          <p14:tracePt t="15190" x="5430838" y="3676650"/>
          <p14:tracePt t="15206" x="5422900" y="3676650"/>
          <p14:tracePt t="15211" x="5414963" y="3676650"/>
          <p14:tracePt t="15212" x="5414963" y="3668713"/>
          <p14:tracePt t="15218" x="5407025" y="3660775"/>
          <p14:tracePt t="15221" x="5397500" y="3660775"/>
          <p14:tracePt t="15224" x="5389563" y="3660775"/>
          <p14:tracePt t="15225" x="5389563" y="3652838"/>
          <p14:tracePt t="15226" x="5381625" y="3652838"/>
          <p14:tracePt t="15228" x="5381625" y="3644900"/>
          <p14:tracePt t="15230" x="5373688" y="3644900"/>
          <p14:tracePt t="15230" x="5365750" y="3644900"/>
          <p14:tracePt t="15232" x="5365750" y="3636963"/>
          <p14:tracePt t="15234" x="5349875" y="3636963"/>
          <p14:tracePt t="15235" x="5349875" y="3629025"/>
          <p14:tracePt t="15237" x="5341938" y="3629025"/>
          <p14:tracePt t="15238" x="5334000" y="3629025"/>
          <p14:tracePt t="15239" x="5326063" y="3629025"/>
          <p14:tracePt t="15240" x="5326063" y="3621088"/>
          <p14:tracePt t="15242" x="5318125" y="3621088"/>
          <p14:tracePt t="15243" x="5310188" y="3613150"/>
          <p14:tracePt t="15244" x="5302250" y="3605213"/>
          <p14:tracePt t="15247" x="5294313" y="3605213"/>
          <p14:tracePt t="15248" x="5286375" y="3605213"/>
          <p14:tracePt t="15250" x="5278438" y="3595688"/>
          <p14:tracePt t="15252" x="5262563" y="3587750"/>
          <p14:tracePt t="15253" x="5254625" y="3587750"/>
          <p14:tracePt t="15255" x="5246688" y="3587750"/>
          <p14:tracePt t="15256" x="5238750" y="3587750"/>
          <p14:tracePt t="15257" x="5238750" y="3579813"/>
          <p14:tracePt t="15258" x="5230813" y="3579813"/>
          <p14:tracePt t="15259" x="5222875" y="3579813"/>
          <p14:tracePt t="15261" x="5222875" y="3571875"/>
          <p14:tracePt t="15262" x="5214938" y="3571875"/>
          <p14:tracePt t="15263" x="5207000" y="3571875"/>
          <p14:tracePt t="15268" x="5199063" y="3563938"/>
          <p14:tracePt t="15269" x="5191125" y="3563938"/>
          <p14:tracePt t="15279" x="5183188" y="3563938"/>
          <p14:tracePt t="15280" x="5183188" y="3556000"/>
          <p14:tracePt t="15289" x="5175250" y="3556000"/>
          <p14:tracePt t="15319" x="5167313" y="3548063"/>
          <p14:tracePt t="15325" x="5159375" y="3540125"/>
          <p14:tracePt t="15330" x="5151438" y="3540125"/>
          <p14:tracePt t="15334" x="5151438" y="3532188"/>
          <p14:tracePt t="15336" x="5135563" y="3524250"/>
          <p14:tracePt t="15339" x="5135563" y="3516313"/>
          <p14:tracePt t="15340" x="5127625" y="3516313"/>
          <p14:tracePt t="15341" x="5119688" y="3508375"/>
          <p14:tracePt t="15343" x="5119688" y="3500438"/>
          <p14:tracePt t="15346" x="5111750" y="3500438"/>
          <p14:tracePt t="15347" x="5103813" y="3492500"/>
          <p14:tracePt t="15350" x="5103813" y="3484563"/>
          <p14:tracePt t="15351" x="5095875" y="3484563"/>
          <p14:tracePt t="15353" x="5087938" y="3484563"/>
          <p14:tracePt t="15355" x="5087938" y="3476625"/>
          <p14:tracePt t="15356" x="5080000" y="3476625"/>
          <p14:tracePt t="15358" x="5072063" y="3468688"/>
          <p14:tracePt t="15362" x="5064125" y="3460750"/>
          <p14:tracePt t="15362" x="5056188" y="3460750"/>
          <p14:tracePt t="15363" x="5056188" y="3452813"/>
          <p14:tracePt t="15367" x="5046663" y="3452813"/>
          <p14:tracePt t="15369" x="5038725" y="3444875"/>
          <p14:tracePt t="15371" x="5030788" y="3436938"/>
          <p14:tracePt t="15376" x="5022850" y="3436938"/>
          <p14:tracePt t="15380" x="5022850" y="3429000"/>
          <p14:tracePt t="15386" x="5014913" y="3429000"/>
          <p14:tracePt t="15388" x="5014913" y="3421063"/>
          <p14:tracePt t="15416" x="5006975" y="3421063"/>
          <p14:tracePt t="15437" x="5006975" y="3413125"/>
          <p14:tracePt t="15442" x="5006975" y="3405188"/>
          <p14:tracePt t="15443" x="4999038" y="3405188"/>
          <p14:tracePt t="15446" x="4999038" y="3397250"/>
          <p14:tracePt t="15453" x="4999038" y="3389313"/>
          <p14:tracePt t="15457" x="4999038" y="3381375"/>
          <p14:tracePt t="15458" x="4991100" y="3381375"/>
          <p14:tracePt t="15465" x="4991100" y="3373438"/>
          <p14:tracePt t="15467" x="4983163" y="3373438"/>
          <p14:tracePt t="15469" x="4983163" y="3365500"/>
          <p14:tracePt t="15477" x="4983163" y="3357563"/>
          <p14:tracePt t="15480" x="4983163" y="3349625"/>
          <p14:tracePt t="15483" x="4975225" y="3349625"/>
          <p14:tracePt t="15487" x="4975225" y="3341688"/>
          <p14:tracePt t="15489" x="4967288" y="3341688"/>
          <p14:tracePt t="15490" x="4967288" y="3333750"/>
          <p14:tracePt t="15497" x="4967288" y="3325813"/>
          <p14:tracePt t="15499" x="4959350" y="3325813"/>
          <p14:tracePt t="15501" x="4959350" y="3317875"/>
          <p14:tracePt t="15503" x="4951413" y="3317875"/>
          <p14:tracePt t="15506" x="4951413" y="3309938"/>
          <p14:tracePt t="15510" x="4943475" y="3302000"/>
          <p14:tracePt t="15512" x="4935538" y="3302000"/>
          <p14:tracePt t="15514" x="4927600" y="3294063"/>
          <p14:tracePt t="15519" x="4911725" y="3278188"/>
          <p14:tracePt t="15522" x="4903788" y="3278188"/>
          <p14:tracePt t="15523" x="4895850" y="3278188"/>
          <p14:tracePt t="15524" x="4895850" y="3270250"/>
          <p14:tracePt t="15525" x="4887913" y="3262313"/>
          <p14:tracePt t="15527" x="4879975" y="3262313"/>
          <p14:tracePt t="15530" x="4872038" y="3262313"/>
          <p14:tracePt t="15531" x="4864100" y="3262313"/>
          <p14:tracePt t="15534" x="4856163" y="3252788"/>
          <p14:tracePt t="15536" x="4848225" y="3252788"/>
          <p14:tracePt t="15537" x="4848225" y="3244850"/>
          <p14:tracePt t="15538" x="4840288" y="3244850"/>
          <p14:tracePt t="15540" x="4832350" y="3244850"/>
          <p14:tracePt t="15541" x="4824413" y="3244850"/>
          <p14:tracePt t="15542" x="4816475" y="3244850"/>
          <p14:tracePt t="15543" x="4808538" y="3244850"/>
          <p14:tracePt t="15545" x="4800600" y="3244850"/>
          <p14:tracePt t="15547" x="4792663" y="3236913"/>
          <p14:tracePt t="15548" x="4784725" y="3236913"/>
          <p14:tracePt t="15550" x="4776788" y="3236913"/>
          <p14:tracePt t="15552" x="4768850" y="3236913"/>
          <p14:tracePt t="15553" x="4760913" y="3228975"/>
          <p14:tracePt t="15554" x="4752975" y="3228975"/>
          <p14:tracePt t="15555" x="4745038" y="3228975"/>
          <p14:tracePt t="15557" x="4737100" y="3228975"/>
          <p14:tracePt t="15558" x="4721225" y="3228975"/>
          <p14:tracePt t="15560" x="4713288" y="3228975"/>
          <p14:tracePt t="15561" x="4705350" y="3228975"/>
          <p14:tracePt t="15563" x="4695825" y="3228975"/>
          <p14:tracePt t="15565" x="4687888" y="3228975"/>
          <p14:tracePt t="15565" x="4679950" y="3228975"/>
          <p14:tracePt t="15568" x="4672013" y="3221038"/>
          <p14:tracePt t="15568" x="4664075" y="3221038"/>
          <p14:tracePt t="15570" x="4656138" y="3221038"/>
          <p14:tracePt t="15572" x="4648200" y="3221038"/>
          <p14:tracePt t="15572" x="4640263" y="3221038"/>
          <p14:tracePt t="15573" x="4632325" y="3221038"/>
          <p14:tracePt t="15575" x="4624388" y="3221038"/>
          <p14:tracePt t="15577" x="4616450" y="3221038"/>
          <p14:tracePt t="15579" x="4600575" y="3221038"/>
          <p14:tracePt t="15583" x="4592638" y="3221038"/>
          <p14:tracePt t="15584" x="4584700" y="3221038"/>
          <p14:tracePt t="15585" x="4576763" y="3221038"/>
          <p14:tracePt t="15586" x="4568825" y="3221038"/>
          <p14:tracePt t="15590" x="4560888" y="3221038"/>
          <p14:tracePt t="15591" x="4552950" y="3221038"/>
          <p14:tracePt t="15594" x="4545013" y="3221038"/>
          <p14:tracePt t="15596" x="4537075" y="3221038"/>
          <p14:tracePt t="15597" x="4529138" y="3221038"/>
          <p14:tracePt t="15602" x="4521200" y="3221038"/>
          <p14:tracePt t="15604" x="4513263" y="3221038"/>
          <p14:tracePt t="15610" x="4505325" y="3221038"/>
          <p14:tracePt t="15615" x="4497388" y="3221038"/>
          <p14:tracePt t="15626" x="4489450" y="3221038"/>
          <p14:tracePt t="15633" x="4481513" y="3221038"/>
          <p14:tracePt t="15641" x="4481513" y="3228975"/>
          <p14:tracePt t="15646" x="4481513" y="3236913"/>
          <p14:tracePt t="15652" x="4473575" y="3236913"/>
          <p14:tracePt t="15654" x="4473575" y="3244850"/>
          <p14:tracePt t="15656" x="4473575" y="3252788"/>
          <p14:tracePt t="15662" x="4473575" y="3262313"/>
          <p14:tracePt t="15663" x="4473575" y="3270250"/>
          <p14:tracePt t="15665" x="4465638" y="3270250"/>
          <p14:tracePt t="15667" x="4465638" y="3278188"/>
          <p14:tracePt t="15669" x="4465638" y="3286125"/>
          <p14:tracePt t="15670" x="4465638" y="3294063"/>
          <p14:tracePt t="15671" x="4465638" y="3302000"/>
          <p14:tracePt t="15673" x="4465638" y="3309938"/>
          <p14:tracePt t="15675" x="4465638" y="3317875"/>
          <p14:tracePt t="15677" x="4465638" y="3325813"/>
          <p14:tracePt t="15680" x="4465638" y="3333750"/>
          <p14:tracePt t="15681" x="4473575" y="3341688"/>
          <p14:tracePt t="15685" x="4473575" y="3349625"/>
          <p14:tracePt t="15685" x="4473575" y="3357563"/>
          <p14:tracePt t="15689" x="4481513" y="3365500"/>
          <p14:tracePt t="15690" x="4489450" y="3373438"/>
          <p14:tracePt t="15693" x="4489450" y="3381375"/>
          <p14:tracePt t="15696" x="4497388" y="3389313"/>
          <p14:tracePt t="15697" x="4505325" y="3389313"/>
          <p14:tracePt t="15698" x="4505325" y="3397250"/>
          <p14:tracePt t="15701" x="4505325" y="3405188"/>
          <p14:tracePt t="15703" x="4513263" y="3413125"/>
          <p14:tracePt t="15703" x="4521200" y="3413125"/>
          <p14:tracePt t="15705" x="4521200" y="3421063"/>
          <p14:tracePt t="15707" x="4529138" y="3429000"/>
          <p14:tracePt t="15708" x="4537075" y="3429000"/>
          <p14:tracePt t="15710" x="4545013" y="3429000"/>
          <p14:tracePt t="15711" x="4545013" y="3436938"/>
          <p14:tracePt t="15713" x="4552950" y="3444875"/>
          <p14:tracePt t="15714" x="4560888" y="3444875"/>
          <p14:tracePt t="15718" x="4568825" y="3444875"/>
          <p14:tracePt t="15719" x="4568825" y="3452813"/>
          <p14:tracePt t="15720" x="4576763" y="3460750"/>
          <p14:tracePt t="15721" x="4584700" y="3460750"/>
          <p14:tracePt t="15722" x="4592638" y="3460750"/>
          <p14:tracePt t="15725" x="4592638" y="3468688"/>
          <p14:tracePt t="15726" x="4600575" y="3468688"/>
          <p14:tracePt t="15727" x="4608513" y="3468688"/>
          <p14:tracePt t="15727" x="4608513" y="3476625"/>
          <p14:tracePt t="15728" x="4616450" y="3476625"/>
          <p14:tracePt t="15730" x="4624388" y="3476625"/>
          <p14:tracePt t="15733" x="4632325" y="3484563"/>
          <p14:tracePt t="15735" x="4648200" y="3484563"/>
          <p14:tracePt t="15737" x="4648200" y="3492500"/>
          <p14:tracePt t="15738" x="4656138" y="3492500"/>
          <p14:tracePt t="15738" x="4664075" y="3492500"/>
          <p14:tracePt t="15742" x="4672013" y="3492500"/>
          <p14:tracePt t="15743" x="4679950" y="3492500"/>
          <p14:tracePt t="15744" x="4687888" y="3500438"/>
          <p14:tracePt t="15745" x="4695825" y="3500438"/>
          <p14:tracePt t="15748" x="4705350" y="3500438"/>
          <p14:tracePt t="15750" x="4713288" y="3508375"/>
          <p14:tracePt t="15753" x="4721225" y="3508375"/>
          <p14:tracePt t="15754" x="4729163" y="3508375"/>
          <p14:tracePt t="15756" x="4737100" y="3508375"/>
          <p14:tracePt t="15756" x="4737100" y="3516313"/>
          <p14:tracePt t="15757" x="4745038" y="3516313"/>
          <p14:tracePt t="15759" x="4752975" y="3516313"/>
          <p14:tracePt t="15761" x="4760913" y="3516313"/>
          <p14:tracePt t="15762" x="4768850" y="3516313"/>
          <p14:tracePt t="15765" x="4776788" y="3516313"/>
          <p14:tracePt t="15768" x="4784725" y="3516313"/>
          <p14:tracePt t="15769" x="4792663" y="3516313"/>
          <p14:tracePt t="15770" x="4800600" y="3516313"/>
          <p14:tracePt t="15772" x="4808538" y="3516313"/>
          <p14:tracePt t="15774" x="4816475" y="3516313"/>
          <p14:tracePt t="15776" x="4824413" y="3516313"/>
          <p14:tracePt t="15778" x="4832350" y="3516313"/>
          <p14:tracePt t="15782" x="4840288" y="3516313"/>
          <p14:tracePt t="15782" x="4848225" y="3516313"/>
          <p14:tracePt t="15786" x="4856163" y="3516313"/>
          <p14:tracePt t="15786" x="4864100" y="3516313"/>
          <p14:tracePt t="15788" x="4872038" y="3516313"/>
          <p14:tracePt t="15792" x="4879975" y="3516313"/>
          <p14:tracePt t="15792" x="4887913" y="3516313"/>
          <p14:tracePt t="15795" x="4895850" y="3516313"/>
          <p14:tracePt t="15796" x="4903788" y="3516313"/>
          <p14:tracePt t="15798" x="4903788" y="3508375"/>
          <p14:tracePt t="15799" x="4911725" y="3508375"/>
          <p14:tracePt t="15801" x="4919663" y="3508375"/>
          <p14:tracePt t="15802" x="4919663" y="3500438"/>
          <p14:tracePt t="15803" x="4927600" y="3500438"/>
          <p14:tracePt t="15804" x="4935538" y="3500438"/>
          <p14:tracePt t="15807" x="4943475" y="3500438"/>
          <p14:tracePt t="15808" x="4943475" y="3492500"/>
          <p14:tracePt t="15809" x="4951413" y="3492500"/>
          <p14:tracePt t="15811" x="4951413" y="3484563"/>
          <p14:tracePt t="15812" x="4959350" y="3484563"/>
          <p14:tracePt t="15813" x="4967288" y="3484563"/>
          <p14:tracePt t="15818" x="4975225" y="3476625"/>
          <p14:tracePt t="15819" x="4983163" y="3476625"/>
          <p14:tracePt t="15820" x="4991100" y="3468688"/>
          <p14:tracePt t="15826" x="4999038" y="3468688"/>
          <p14:tracePt t="15827" x="4999038" y="3460750"/>
          <p14:tracePt t="15828" x="5006975" y="3452813"/>
          <p14:tracePt t="15835" x="5006975" y="3444875"/>
          <p14:tracePt t="15837" x="5006975" y="3436938"/>
          <p14:tracePt t="15840" x="5014913" y="3436938"/>
          <p14:tracePt t="15842" x="5014913" y="3429000"/>
          <p14:tracePt t="15845" x="5014913" y="3421063"/>
          <p14:tracePt t="15851" x="5014913" y="3413125"/>
          <p14:tracePt t="15854" x="5014913" y="3405188"/>
          <p14:tracePt t="15855" x="5014913" y="3397250"/>
          <p14:tracePt t="15860" x="5014913" y="3389313"/>
          <p14:tracePt t="15861" x="5006975" y="3389313"/>
          <p14:tracePt t="15862" x="5006975" y="3381375"/>
          <p14:tracePt t="15864" x="4999038" y="3381375"/>
          <p14:tracePt t="15867" x="4999038" y="3373438"/>
          <p14:tracePt t="15869" x="4999038" y="3365500"/>
          <p14:tracePt t="15870" x="4991100" y="3365500"/>
          <p14:tracePt t="15872" x="4983163" y="3365500"/>
          <p14:tracePt t="15873" x="4983163" y="3357563"/>
          <p14:tracePt t="15874" x="4975225" y="3349625"/>
          <p14:tracePt t="15878" x="4967288" y="3349625"/>
          <p14:tracePt t="15880" x="4967288" y="3341688"/>
          <p14:tracePt t="15880" x="4959350" y="3341688"/>
          <p14:tracePt t="15881" x="4959350" y="3333750"/>
          <p14:tracePt t="15885" x="4951413" y="3333750"/>
          <p14:tracePt t="15886" x="4943475" y="3333750"/>
          <p14:tracePt t="15886" x="4943475" y="3325813"/>
          <p14:tracePt t="15902" x="4895850" y="3294063"/>
          <p14:tracePt t="15904" x="4895850" y="3286125"/>
          <p14:tracePt t="15905" x="4887913" y="3286125"/>
          <p14:tracePt t="15905" x="4887913" y="3278188"/>
          <p14:tracePt t="15906" x="4879975" y="3278188"/>
          <p14:tracePt t="15910" x="4872038" y="3278188"/>
          <p14:tracePt t="15910" x="4864100" y="3278188"/>
          <p14:tracePt t="15911" x="4856163" y="3278188"/>
          <p14:tracePt t="15912" x="4856163" y="3270250"/>
          <p14:tracePt t="15914" x="4848225" y="3262313"/>
          <p14:tracePt t="15915" x="4840288" y="3262313"/>
          <p14:tracePt t="15919" x="4832350" y="3262313"/>
          <p14:tracePt t="15921" x="4824413" y="3262313"/>
          <p14:tracePt t="15922" x="4816475" y="3262313"/>
          <p14:tracePt t="15922" x="4816475" y="3252788"/>
          <p14:tracePt t="15923" x="4808538" y="3252788"/>
          <p14:tracePt t="15925" x="4800600" y="3252788"/>
          <p14:tracePt t="15926" x="4792663" y="3252788"/>
          <p14:tracePt t="15927" x="4792663" y="3244850"/>
          <p14:tracePt t="15928" x="4784725" y="3244850"/>
          <p14:tracePt t="15929" x="4776788" y="3244850"/>
          <p14:tracePt t="15931" x="4768850" y="3244850"/>
          <p14:tracePt t="15932" x="4760913" y="3244850"/>
          <p14:tracePt t="15935" x="4752975" y="3244850"/>
          <p14:tracePt t="15936" x="4745038" y="3244850"/>
          <p14:tracePt t="15938" x="4737100" y="3244850"/>
          <p14:tracePt t="15939" x="4729163" y="3236913"/>
          <p14:tracePt t="15940" x="4721225" y="3236913"/>
          <p14:tracePt t="15942" x="4713288" y="3236913"/>
          <p14:tracePt t="15943" x="4705350" y="3236913"/>
          <p14:tracePt t="15945" x="4695825" y="3236913"/>
          <p14:tracePt t="15946" x="4687888" y="3236913"/>
          <p14:tracePt t="15948" x="4679950" y="3236913"/>
          <p14:tracePt t="15950" x="4672013" y="3236913"/>
          <p14:tracePt t="15952" x="4664075" y="3236913"/>
          <p14:tracePt t="15953" x="4656138" y="3236913"/>
          <p14:tracePt t="15954" x="4648200" y="3236913"/>
          <p14:tracePt t="15957" x="4640263" y="3236913"/>
          <p14:tracePt t="15957" x="4632325" y="3236913"/>
          <p14:tracePt t="15960" x="4624388" y="3236913"/>
          <p14:tracePt t="15961" x="4616450" y="3236913"/>
          <p14:tracePt t="15964" x="4608513" y="3236913"/>
          <p14:tracePt t="15968" x="4600575" y="3236913"/>
          <p14:tracePt t="15970" x="4592638" y="3236913"/>
          <p14:tracePt t="15971" x="4584700" y="3236913"/>
          <p14:tracePt t="15974" x="4576763" y="3236913"/>
          <p14:tracePt t="15976" x="4568825" y="3236913"/>
          <p14:tracePt t="15978" x="4568825" y="3244850"/>
          <p14:tracePt t="15981" x="4560888" y="3252788"/>
          <p14:tracePt t="15985" x="4552950" y="3252788"/>
          <p14:tracePt t="15986" x="4552950" y="3262313"/>
          <p14:tracePt t="15987" x="4545013" y="3262313"/>
          <p14:tracePt t="15988" x="4545013" y="3270250"/>
          <p14:tracePt t="15992" x="4545013" y="3278188"/>
          <p14:tracePt t="15994" x="4545013" y="3286125"/>
          <p14:tracePt t="15995" x="4545013" y="3294063"/>
          <p14:tracePt t="15998" x="4537075" y="3302000"/>
          <p14:tracePt t="16000" x="4537075" y="3309938"/>
          <p14:tracePt t="16002" x="4537075" y="3317875"/>
          <p14:tracePt t="16005" x="4537075" y="3325813"/>
          <p14:tracePt t="16007" x="4537075" y="3333750"/>
          <p14:tracePt t="16008" x="4537075" y="3341688"/>
          <p14:tracePt t="16012" x="4537075" y="3349625"/>
          <p14:tracePt t="16013" x="4537075" y="3357563"/>
          <p14:tracePt t="16015" x="4545013" y="3357563"/>
          <p14:tracePt t="16017" x="4552950" y="3373438"/>
          <p14:tracePt t="16020" x="4560888" y="3373438"/>
          <p14:tracePt t="16022" x="4560888" y="3381375"/>
          <p14:tracePt t="16023" x="4560888" y="3389313"/>
          <p14:tracePt t="16024" x="4568825" y="3389313"/>
          <p14:tracePt t="16026" x="4568825" y="3397250"/>
          <p14:tracePt t="16028" x="4576763" y="3397250"/>
          <p14:tracePt t="16028" x="4576763" y="3405188"/>
          <p14:tracePt t="16031" x="4576763" y="3413125"/>
          <p14:tracePt t="16032" x="4584700" y="3413125"/>
          <p14:tracePt t="16035" x="4592638" y="3413125"/>
          <p14:tracePt t="16036" x="4592638" y="3421063"/>
          <p14:tracePt t="16037" x="4592638" y="3429000"/>
          <p14:tracePt t="16038" x="4600575" y="3429000"/>
          <p14:tracePt t="16040" x="4608513" y="3429000"/>
          <p14:tracePt t="16044" x="4608513" y="3436938"/>
          <p14:tracePt t="16044" x="4616450" y="3436938"/>
          <p14:tracePt t="16045" x="4616450" y="3444875"/>
          <p14:tracePt t="16046" x="4624388" y="3444875"/>
          <p14:tracePt t="16050" x="4632325" y="3444875"/>
          <p14:tracePt t="16052" x="4640263" y="3452813"/>
          <p14:tracePt t="16055" x="4648200" y="3460750"/>
          <p14:tracePt t="16057" x="4656138" y="3460750"/>
          <p14:tracePt t="16060" x="4664075" y="3460750"/>
          <p14:tracePt t="16061" x="4672013" y="3468688"/>
          <p14:tracePt t="16062" x="4679950" y="3468688"/>
          <p14:tracePt t="16065" x="4687888" y="3476625"/>
          <p14:tracePt t="16068" x="4695825" y="3476625"/>
          <p14:tracePt t="16069" x="4705350" y="3476625"/>
          <p14:tracePt t="16071" x="4713288" y="3476625"/>
          <p14:tracePt t="16073" x="4721225" y="3476625"/>
          <p14:tracePt t="16074" x="4729163" y="3484563"/>
          <p14:tracePt t="16077" x="4737100" y="3484563"/>
          <p14:tracePt t="16078" x="4745038" y="3484563"/>
          <p14:tracePt t="16081" x="4752975" y="3484563"/>
          <p14:tracePt t="16081" x="4760913" y="3484563"/>
          <p14:tracePt t="16083" x="4760913" y="3492500"/>
          <p14:tracePt t="16085" x="4768850" y="3492500"/>
          <p14:tracePt t="16086" x="4776788" y="3492500"/>
          <p14:tracePt t="16087" x="4784725" y="3492500"/>
          <p14:tracePt t="16090" x="4792663" y="3492500"/>
          <p14:tracePt t="16090" x="4800600" y="3492500"/>
          <p14:tracePt t="16093" x="4808538" y="3492500"/>
          <p14:tracePt t="16094" x="4816475" y="3492500"/>
          <p14:tracePt t="16095" x="4824413" y="3492500"/>
          <p14:tracePt t="16096" x="4832350" y="3492500"/>
          <p14:tracePt t="16098" x="4840288" y="3492500"/>
          <p14:tracePt t="16100" x="4848225" y="3492500"/>
          <p14:tracePt t="16103" x="4856163" y="3492500"/>
          <p14:tracePt t="16104" x="4864100" y="3492500"/>
          <p14:tracePt t="16106" x="4872038" y="3492500"/>
          <p14:tracePt t="16107" x="4879975" y="3492500"/>
          <p14:tracePt t="16108" x="4887913" y="3492500"/>
          <p14:tracePt t="16109" x="4895850" y="3492500"/>
          <p14:tracePt t="16110" x="4895850" y="3484563"/>
          <p14:tracePt t="16111" x="4903788" y="3484563"/>
          <p14:tracePt t="16113" x="4911725" y="3484563"/>
          <p14:tracePt t="16114" x="4919663" y="3484563"/>
          <p14:tracePt t="16118" x="4927600" y="3476625"/>
          <p14:tracePt t="16119" x="4935538" y="3476625"/>
          <p14:tracePt t="16121" x="4935538" y="3468688"/>
          <p14:tracePt t="16122" x="4943475" y="3468688"/>
          <p14:tracePt t="16123" x="4951413" y="3468688"/>
          <p14:tracePt t="16124" x="4951413" y="3460750"/>
          <p14:tracePt t="16125" x="4959350" y="3460750"/>
          <p14:tracePt t="16127" x="4967288" y="3452813"/>
          <p14:tracePt t="16130" x="4975225" y="3452813"/>
          <p14:tracePt t="16132" x="4975225" y="3444875"/>
          <p14:tracePt t="16132" x="4983163" y="3444875"/>
          <p14:tracePt t="16134" x="4983163" y="3436938"/>
          <p14:tracePt t="16137" x="4983163" y="3429000"/>
          <p14:tracePt t="16138" x="4991100" y="3421063"/>
          <p14:tracePt t="16142" x="4999038" y="3413125"/>
          <p14:tracePt t="16144" x="4999038" y="3405188"/>
          <p14:tracePt t="16145" x="4999038" y="3397250"/>
          <p14:tracePt t="16150" x="4999038" y="3389313"/>
          <p14:tracePt t="16151" x="4999038" y="3381375"/>
          <p14:tracePt t="16155" x="4999038" y="3373438"/>
          <p14:tracePt t="16156" x="4999038" y="3365500"/>
          <p14:tracePt t="16160" x="4999038" y="3357563"/>
          <p14:tracePt t="16161" x="4999038" y="3349625"/>
          <p14:tracePt t="16164" x="4991100" y="3341688"/>
          <p14:tracePt t="16168" x="4991100" y="3333750"/>
          <p14:tracePt t="16171" x="4983163" y="3325813"/>
          <p14:tracePt t="16171" x="4983163" y="3317875"/>
          <p14:tracePt t="16174" x="4975225" y="3317875"/>
          <p14:tracePt t="16176" x="4975225" y="3309938"/>
          <p14:tracePt t="16178" x="4975225" y="3302000"/>
          <p14:tracePt t="16179" x="4967288" y="3302000"/>
          <p14:tracePt t="16181" x="4959350" y="3302000"/>
          <p14:tracePt t="16182" x="4959350" y="3294063"/>
          <p14:tracePt t="16185" x="4959350" y="3286125"/>
          <p14:tracePt t="16187" x="4951413" y="3278188"/>
          <p14:tracePt t="16188" x="4943475" y="3278188"/>
          <p14:tracePt t="16191" x="4943475" y="3270250"/>
          <p14:tracePt t="16192" x="4935538" y="3270250"/>
          <p14:tracePt t="16195" x="4927600" y="3262313"/>
          <p14:tracePt t="16198" x="4919663" y="3262313"/>
          <p14:tracePt t="16201" x="4911725" y="3262313"/>
          <p14:tracePt t="16202" x="4911725" y="3252788"/>
          <p14:tracePt t="16206" x="4903788" y="3244850"/>
          <p14:tracePt t="16207" x="4895850" y="3244850"/>
          <p14:tracePt t="16209" x="4887913" y="3244850"/>
          <p14:tracePt t="16213" x="4879975" y="3244850"/>
          <p14:tracePt t="16215" x="4872038" y="3244850"/>
          <p14:tracePt t="16218" x="4872038" y="3236913"/>
          <p14:tracePt t="16219" x="4864100" y="3236913"/>
          <p14:tracePt t="16223" x="4856163" y="3236913"/>
          <p14:tracePt t="16227" x="4848225" y="3236913"/>
          <p14:tracePt t="16229" x="4840288" y="3236913"/>
          <p14:tracePt t="16233" x="4832350" y="3236913"/>
          <p14:tracePt t="16235" x="4824413" y="3236913"/>
          <p14:tracePt t="16238" x="4816475" y="3236913"/>
          <p14:tracePt t="16240" x="4808538" y="3236913"/>
          <p14:tracePt t="16243" x="4800600" y="3236913"/>
          <p14:tracePt t="16245" x="4792663" y="3236913"/>
          <p14:tracePt t="16246" x="4784725" y="3236913"/>
          <p14:tracePt t="16250" x="4776788" y="3236913"/>
          <p14:tracePt t="16251" x="4768850" y="3244850"/>
          <p14:tracePt t="16254" x="4768850" y="3252788"/>
          <p14:tracePt t="16254" x="4760913" y="3252788"/>
          <p14:tracePt t="16256" x="4752975" y="3252788"/>
          <p14:tracePt t="16259" x="4745038" y="3262313"/>
          <p14:tracePt t="16261" x="4737100" y="3270250"/>
          <p14:tracePt t="16265" x="4729163" y="3270250"/>
          <p14:tracePt t="16267" x="4721225" y="3278188"/>
          <p14:tracePt t="16269" x="4721225" y="3286125"/>
          <p14:tracePt t="16272" x="4713288" y="3294063"/>
          <p14:tracePt t="16274" x="4705350" y="3294063"/>
          <p14:tracePt t="16275" x="4705350" y="3302000"/>
          <p14:tracePt t="16277" x="4705350" y="3309938"/>
          <p14:tracePt t="16281" x="4695825" y="3309938"/>
          <p14:tracePt t="16283" x="4695825" y="3317875"/>
          <p14:tracePt t="16286" x="4695825" y="3325813"/>
          <p14:tracePt t="16289" x="4687888" y="3325813"/>
          <p14:tracePt t="16291" x="4687888" y="3333750"/>
          <p14:tracePt t="16294" x="4687888" y="3341688"/>
          <p14:tracePt t="16300" x="4687888" y="3349625"/>
          <p14:tracePt t="16303" x="4687888" y="3357563"/>
          <p14:tracePt t="16304" x="4695825" y="3357563"/>
          <p14:tracePt t="16308" x="4695825" y="3365500"/>
          <p14:tracePt t="16310" x="4705350" y="3365500"/>
          <p14:tracePt t="16311" x="4705350" y="3373438"/>
          <p14:tracePt t="16313" x="4713288" y="3373438"/>
          <p14:tracePt t="16317" x="4713288" y="3381375"/>
          <p14:tracePt t="16319" x="4721225" y="3381375"/>
          <p14:tracePt t="16319" x="4721225" y="3389313"/>
          <p14:tracePt t="16320" x="4729163" y="3389313"/>
          <p14:tracePt t="16325" x="4737100" y="3389313"/>
          <p14:tracePt t="16326" x="4737100" y="3397250"/>
          <p14:tracePt t="16327" x="4745038" y="3397250"/>
          <p14:tracePt t="16328" x="4745038" y="3405188"/>
          <p14:tracePt t="16329" x="4752975" y="3405188"/>
          <p14:tracePt t="16332" x="4760913" y="3413125"/>
          <p14:tracePt t="16335" x="4768850" y="3413125"/>
          <p14:tracePt t="16336" x="4776788" y="3413125"/>
          <p14:tracePt t="16338" x="4776788" y="3421063"/>
          <p14:tracePt t="16339" x="4784725" y="3421063"/>
          <p14:tracePt t="16341" x="4792663" y="3429000"/>
          <p14:tracePt t="16342" x="4800600" y="3429000"/>
          <p14:tracePt t="16346" x="4808538" y="3429000"/>
          <p14:tracePt t="16348" x="4816475" y="3429000"/>
          <p14:tracePt t="16352" x="4824413" y="3436938"/>
          <p14:tracePt t="16354" x="4832350" y="3436938"/>
          <p14:tracePt t="16362" x="4840288" y="3436938"/>
          <p14:tracePt t="16365" x="4848225" y="3444875"/>
          <p14:tracePt t="16371" x="4856163" y="3444875"/>
          <p14:tracePt t="16373" x="4864100" y="3444875"/>
          <p14:tracePt t="16379" x="4872038" y="3444875"/>
          <p14:tracePt t="16382" x="4879975" y="3444875"/>
          <p14:tracePt t="16389" x="4887913" y="3444875"/>
          <p14:tracePt t="16392" x="4895850" y="3444875"/>
          <p14:tracePt t="16396" x="4903788" y="3444875"/>
          <p14:tracePt t="16405" x="4911725" y="3444875"/>
          <p14:tracePt t="16414" x="4919663" y="3444875"/>
          <p14:tracePt t="16432" x="4919663" y="3436938"/>
          <p14:tracePt t="16453" x="4919663" y="3429000"/>
          <p14:tracePt t="16462" x="4919663" y="3421063"/>
          <p14:tracePt t="16481" x="4919663" y="3413125"/>
          <p14:tracePt t="16491" x="4919663" y="3405188"/>
          <p14:tracePt t="16501" x="4911725" y="3397250"/>
          <p14:tracePt t="16511" x="4903788" y="3397250"/>
          <p14:tracePt t="16514" x="4895850" y="3397250"/>
          <p14:tracePt t="16516" x="4887913" y="3397250"/>
          <p14:tracePt t="16519" x="4887913" y="3389313"/>
          <p14:tracePt t="16522" x="4879975" y="3389313"/>
          <p14:tracePt t="16526" x="4872038" y="3389313"/>
          <p14:tracePt t="16539" x="4864100" y="3389313"/>
          <p14:tracePt t="16540" x="4864100" y="3381375"/>
          <p14:tracePt t="16550" x="4856163" y="3381375"/>
          <p14:tracePt t="16597" x="4848225" y="3381375"/>
          <p14:tracePt t="17077" x="4856163" y="3381375"/>
          <p14:tracePt t="17078" x="4864100" y="3381375"/>
          <p14:tracePt t="17080" x="4879975" y="3381375"/>
          <p14:tracePt t="17081" x="4887913" y="3381375"/>
          <p14:tracePt t="17084" x="4951413" y="3381375"/>
          <p14:tracePt t="17086" x="4975225" y="3381375"/>
          <p14:tracePt t="17087" x="4999038" y="3389313"/>
          <p14:tracePt t="17088" x="5022850" y="3389313"/>
          <p14:tracePt t="17089" x="5038725" y="3397250"/>
          <p14:tracePt t="17089" x="5064125" y="3405188"/>
          <p14:tracePt t="17090" x="5080000" y="3405188"/>
          <p14:tracePt t="17092" x="5103813" y="3413125"/>
          <p14:tracePt t="17092" x="5127625" y="3421063"/>
          <p14:tracePt t="17093" x="5167313" y="3429000"/>
          <p14:tracePt t="17095" x="5183188" y="3429000"/>
          <p14:tracePt t="17096" x="5214938" y="3436938"/>
          <p14:tracePt t="17097" x="5230813" y="3444875"/>
          <p14:tracePt t="17097" x="5262563" y="3444875"/>
          <p14:tracePt t="17098" x="5286375" y="3452813"/>
          <p14:tracePt t="17099" x="5310188" y="3460750"/>
          <p14:tracePt t="17101" x="5341938" y="3468688"/>
          <p14:tracePt t="17102" x="5389563" y="3484563"/>
          <p14:tracePt t="17103" x="5422900" y="3492500"/>
          <p14:tracePt t="17104" x="5446713" y="3508375"/>
          <p14:tracePt t="17105" x="5478463" y="3516313"/>
          <p14:tracePt t="17106" x="5502275" y="3524250"/>
          <p14:tracePt t="17107" x="5534025" y="3524250"/>
          <p14:tracePt t="17108" x="5565775" y="3532188"/>
          <p14:tracePt t="17109" x="5589588" y="3540125"/>
          <p14:tracePt t="17110" x="5613400" y="3548063"/>
          <p14:tracePt t="17112" x="5645150" y="3556000"/>
          <p14:tracePt t="17113" x="5668963" y="3563938"/>
          <p14:tracePt t="17113" x="5700713" y="3571875"/>
          <p14:tracePt t="17114" x="5724525" y="3579813"/>
          <p14:tracePt t="17115" x="5749925" y="3587750"/>
          <p14:tracePt t="17117" x="5813425" y="3595688"/>
          <p14:tracePt t="17120" x="5876925" y="3613150"/>
          <p14:tracePt t="17121" x="5908675" y="3621088"/>
          <p14:tracePt t="17122" x="5940425" y="3629025"/>
          <p14:tracePt t="17123" x="5964238" y="3629025"/>
          <p14:tracePt t="17123" x="6003925" y="3636963"/>
          <p14:tracePt t="17124" x="6035675" y="3636963"/>
          <p14:tracePt t="17125" x="6067425" y="3636963"/>
          <p14:tracePt t="17126" x="6091238" y="3636963"/>
          <p14:tracePt t="17128" x="6132513" y="3644900"/>
          <p14:tracePt t="17129" x="6164263" y="3644900"/>
          <p14:tracePt t="17130" x="6196013" y="3644900"/>
          <p14:tracePt t="17131" x="6251575" y="3660775"/>
          <p14:tracePt t="17132" x="6283325" y="3660775"/>
          <p14:tracePt t="17133" x="6323013" y="3660775"/>
          <p14:tracePt t="17134" x="6402388" y="3668713"/>
          <p14:tracePt t="17136" x="6467475" y="3668713"/>
          <p14:tracePt t="17137" x="6507163" y="3668713"/>
          <p14:tracePt t="17138" x="6546850" y="3668713"/>
          <p14:tracePt t="17139" x="6586538" y="3668713"/>
          <p14:tracePt t="17141" x="6626225" y="3668713"/>
          <p14:tracePt t="17141" x="6665913" y="3668713"/>
          <p14:tracePt t="17142" x="6713538" y="3668713"/>
          <p14:tracePt t="17143" x="6753225" y="3668713"/>
          <p14:tracePt t="17144" x="6794500" y="3668713"/>
          <p14:tracePt t="17145" x="6834188" y="3668713"/>
          <p14:tracePt t="17146" x="6873875" y="3668713"/>
          <p14:tracePt t="17147" x="6913563" y="3668713"/>
          <p14:tracePt t="17149" x="6953250" y="3668713"/>
          <p14:tracePt t="17151" x="7032625" y="3668713"/>
          <p14:tracePt t="17152" x="7104063" y="3668713"/>
          <p14:tracePt t="17153" x="7145338" y="3668713"/>
          <p14:tracePt t="17154" x="7192963" y="3668713"/>
          <p14:tracePt t="17156" x="7224713" y="3660775"/>
          <p14:tracePt t="17156" x="7264400" y="3660775"/>
          <p14:tracePt t="17157" x="7288213" y="3660775"/>
          <p14:tracePt t="17159" x="7327900" y="3652838"/>
          <p14:tracePt t="17159" x="7359650" y="3652838"/>
          <p14:tracePt t="17160" x="7399338" y="3652838"/>
          <p14:tracePt t="17161" x="7423150" y="3644900"/>
          <p14:tracePt t="17162" x="7454900" y="3644900"/>
          <p14:tracePt t="17163" x="7486650" y="3636963"/>
          <p14:tracePt t="17164" x="7512050" y="3636963"/>
          <p14:tracePt t="17165" x="7543800" y="3629025"/>
          <p14:tracePt t="17168" x="7631113" y="3613150"/>
          <p14:tracePt t="17169" x="7662863" y="3605213"/>
          <p14:tracePt t="17170" x="7686675" y="3605213"/>
          <p14:tracePt t="17171" x="7710488" y="3595688"/>
          <p14:tracePt t="17172" x="7742238" y="3595688"/>
          <p14:tracePt t="17173" x="7758113" y="3587750"/>
          <p14:tracePt t="17175" x="7781925" y="3587750"/>
          <p14:tracePt t="17176" x="7797800" y="3587750"/>
          <p14:tracePt t="17176" x="7829550" y="3587750"/>
          <p14:tracePt t="17177" x="7854950" y="3579813"/>
          <p14:tracePt t="17178" x="7870825" y="3571875"/>
          <p14:tracePt t="17179" x="7894638" y="3571875"/>
          <p14:tracePt t="17180" x="7910513" y="3563938"/>
          <p14:tracePt t="17181" x="7934325" y="3563938"/>
          <p14:tracePt t="17183" x="7958138" y="3556000"/>
          <p14:tracePt t="17184" x="7974013" y="3556000"/>
          <p14:tracePt t="17186" x="8013700" y="3548063"/>
          <p14:tracePt t="17188" x="8053388" y="3540125"/>
          <p14:tracePt t="17189" x="8069263" y="3532188"/>
          <p14:tracePt t="17190" x="8093075" y="3532188"/>
          <p14:tracePt t="17191" x="8108950" y="3532188"/>
          <p14:tracePt t="17191" x="8132763" y="3532188"/>
          <p14:tracePt t="17192" x="8156575" y="3532188"/>
          <p14:tracePt t="17193" x="8172450" y="3524250"/>
          <p14:tracePt t="17194" x="8189913" y="3524250"/>
          <p14:tracePt t="17195" x="8205788" y="3524250"/>
          <p14:tracePt t="17196" x="8229600" y="3516313"/>
          <p14:tracePt t="17197" x="8245475" y="3516313"/>
          <p14:tracePt t="17198" x="8261350" y="3516313"/>
          <p14:tracePt t="17199" x="8285163" y="3508375"/>
          <p14:tracePt t="17202" x="8332788" y="3500438"/>
          <p14:tracePt t="17204" x="8356600" y="3492500"/>
          <p14:tracePt t="17206" x="8396288" y="3492500"/>
          <p14:tracePt t="17207" x="8412163" y="3484563"/>
          <p14:tracePt t="17208" x="8428038" y="3484563"/>
          <p14:tracePt t="17209" x="8451850" y="3484563"/>
          <p14:tracePt t="17209" x="8467725" y="3476625"/>
          <p14:tracePt t="17210" x="8483600" y="3476625"/>
          <p14:tracePt t="17211" x="8507413" y="3468688"/>
          <p14:tracePt t="17212" x="8515350" y="3468688"/>
          <p14:tracePt t="17213" x="8540750" y="3460750"/>
          <p14:tracePt t="17214" x="8556625" y="3460750"/>
          <p14:tracePt t="17215" x="8580438" y="3452813"/>
          <p14:tracePt t="17218" x="8612188" y="3444875"/>
          <p14:tracePt t="17219" x="8651875" y="3436938"/>
          <p14:tracePt t="17221" x="8659813" y="3436938"/>
          <p14:tracePt t="17222" x="8683625" y="3436938"/>
          <p14:tracePt t="17222" x="8699500" y="3429000"/>
          <p14:tracePt t="17224" x="8715375" y="3429000"/>
          <p14:tracePt t="17225" x="8739188" y="3421063"/>
          <p14:tracePt t="17226" x="8747125" y="3421063"/>
          <p14:tracePt t="17226" x="8763000" y="3413125"/>
          <p14:tracePt t="17227" x="8778875" y="3413125"/>
          <p14:tracePt t="17228" x="8794750" y="3405188"/>
          <p14:tracePt t="17229" x="8818563" y="3405188"/>
          <p14:tracePt t="17230" x="8826500" y="3397250"/>
          <p14:tracePt t="17231" x="8842375" y="3397250"/>
          <p14:tracePt t="17232" x="8858250" y="3389313"/>
          <p14:tracePt t="17234" x="8874125" y="3389313"/>
          <p14:tracePt t="17236" x="8899525" y="3389313"/>
          <p14:tracePt t="17237" x="8915400" y="3389313"/>
          <p14:tracePt t="17238" x="8931275" y="3381375"/>
          <p14:tracePt t="17238" x="8947150" y="3381375"/>
          <p14:tracePt t="17239" x="8955088" y="3381375"/>
          <p14:tracePt t="17240" x="8970963" y="3373438"/>
          <p14:tracePt t="17242" x="8978900" y="3373438"/>
          <p14:tracePt t="17243" x="8994775" y="3365500"/>
          <p14:tracePt t="17244" x="9010650" y="3365500"/>
          <p14:tracePt t="17244" x="9018588" y="3357563"/>
          <p14:tracePt t="17245" x="9034463" y="3357563"/>
          <p14:tracePt t="17246" x="9042400" y="3357563"/>
          <p14:tracePt t="17248" x="9058275" y="3349625"/>
          <p14:tracePt t="17248" x="9074150" y="3349625"/>
          <p14:tracePt t="17250" x="9082088" y="3349625"/>
          <p14:tracePt t="17251" x="9097963" y="3349625"/>
          <p14:tracePt t="17253" x="9121775" y="3341688"/>
          <p14:tracePt t="17254" x="9129713" y="3341688"/>
          <p14:tracePt t="17255" x="9145588" y="3333750"/>
          <p14:tracePt t="17255" x="9161463" y="3333750"/>
          <p14:tracePt t="17256" x="9169400" y="3333750"/>
          <p14:tracePt t="17257" x="9177338" y="3325813"/>
          <p14:tracePt t="17258" x="9185275" y="3325813"/>
          <p14:tracePt t="17259" x="9201150" y="3317875"/>
          <p14:tracePt t="17261" x="9209088" y="3317875"/>
          <p14:tracePt t="17262" x="9224963" y="3317875"/>
          <p14:tracePt t="17263" x="9234488" y="3317875"/>
          <p14:tracePt t="17264" x="9242425" y="3317875"/>
          <p14:tracePt t="17264" x="9258300" y="3309938"/>
          <p14:tracePt t="17265" x="9266238" y="3309938"/>
          <p14:tracePt t="17268" x="9297988" y="3302000"/>
          <p14:tracePt t="17269" x="9313863" y="3294063"/>
          <p14:tracePt t="17270" x="9321800" y="3294063"/>
          <p14:tracePt t="17271" x="9329738" y="3294063"/>
          <p14:tracePt t="17272" x="9337675" y="3294063"/>
          <p14:tracePt t="17273" x="9353550" y="3286125"/>
          <p14:tracePt t="17274" x="9361488" y="3286125"/>
          <p14:tracePt t="17275" x="9369425" y="3278188"/>
          <p14:tracePt t="17276" x="9385300" y="3278188"/>
          <p14:tracePt t="17277" x="9393238" y="3270250"/>
          <p14:tracePt t="17279" x="9409113" y="3270250"/>
          <p14:tracePt t="17280" x="9417050" y="3270250"/>
          <p14:tracePt t="17281" x="9424988" y="3270250"/>
          <p14:tracePt t="17281" x="9432925" y="3262313"/>
          <p14:tracePt t="17283" x="9440863" y="3262313"/>
          <p14:tracePt t="17285" x="9456738" y="3252788"/>
          <p14:tracePt t="17286" x="9480550" y="3252788"/>
          <p14:tracePt t="17287" x="9488488" y="3252788"/>
          <p14:tracePt t="17289" x="9496425" y="3244850"/>
          <p14:tracePt t="17289" x="9504363" y="3236913"/>
          <p14:tracePt t="17290" x="9512300" y="3236913"/>
          <p14:tracePt t="17291" x="9520238" y="3228975"/>
          <p14:tracePt t="17292" x="9528175" y="3228975"/>
          <p14:tracePt t="17293" x="9536113" y="3228975"/>
          <p14:tracePt t="17294" x="9544050" y="3228975"/>
          <p14:tracePt t="17295" x="9551988" y="3221038"/>
          <p14:tracePt t="17297" x="9559925" y="3221038"/>
          <p14:tracePt t="17298" x="9567863" y="3213100"/>
          <p14:tracePt t="17299" x="9575800" y="3213100"/>
          <p14:tracePt t="17300" x="9585325" y="3213100"/>
          <p14:tracePt t="17302" x="9593263" y="3213100"/>
          <p14:tracePt t="17303" x="9601200" y="3213100"/>
          <p14:tracePt t="17304" x="9609138" y="3213100"/>
          <p14:tracePt t="17305" x="9609138" y="3205163"/>
          <p14:tracePt t="17307" x="9617075" y="3205163"/>
          <p14:tracePt t="17308" x="9625013" y="3205163"/>
          <p14:tracePt t="17309" x="9632950" y="3197225"/>
          <p14:tracePt t="17311" x="9640888" y="3197225"/>
          <p14:tracePt t="17312" x="9648825" y="3197225"/>
          <p14:tracePt t="17315" x="9656763" y="3197225"/>
          <p14:tracePt t="17316" x="9664700" y="3197225"/>
          <p14:tracePt t="17318" x="9672638" y="3197225"/>
          <p14:tracePt t="17319" x="9680575" y="3197225"/>
          <p14:tracePt t="17322" x="9688513" y="3197225"/>
          <p14:tracePt t="17323" x="9696450" y="3197225"/>
          <p14:tracePt t="17324" x="9704388" y="3197225"/>
          <p14:tracePt t="17326" x="9712325" y="3197225"/>
          <p14:tracePt t="17327" x="9720263" y="3197225"/>
          <p14:tracePt t="17328" x="9728200" y="3197225"/>
          <p14:tracePt t="17330" x="9736138" y="3197225"/>
          <p14:tracePt t="17332" x="9744075" y="3197225"/>
          <p14:tracePt t="17334" x="9752013" y="3197225"/>
          <p14:tracePt t="17336" x="9759950" y="3197225"/>
          <p14:tracePt t="17336" x="9767888" y="3197225"/>
          <p14:tracePt t="17338" x="9775825" y="3197225"/>
          <p14:tracePt t="17340" x="9783763" y="3197225"/>
          <p14:tracePt t="17341" x="9791700" y="3197225"/>
          <p14:tracePt t="17342" x="9799638" y="3197225"/>
          <p14:tracePt t="17345" x="9807575" y="3197225"/>
          <p14:tracePt t="17347" x="9815513" y="3197225"/>
          <p14:tracePt t="17348" x="9823450" y="3197225"/>
          <p14:tracePt t="17350" x="9831388" y="3197225"/>
          <p14:tracePt t="17353" x="9839325" y="3197225"/>
          <p14:tracePt t="17354" x="9847263" y="3197225"/>
          <p14:tracePt t="17355" x="9855200" y="3197225"/>
          <p14:tracePt t="17357" x="9863138" y="3197225"/>
          <p14:tracePt t="17358" x="9871075" y="3197225"/>
          <p14:tracePt t="17362" x="9879013" y="3197225"/>
          <p14:tracePt t="17362" x="9886950" y="3197225"/>
          <p14:tracePt t="17365" x="9894888" y="3197225"/>
          <p14:tracePt t="17369" x="9902825" y="3197225"/>
          <p14:tracePt t="17374" x="9910763" y="3197225"/>
          <p14:tracePt t="17375" x="9918700" y="3197225"/>
          <p14:tracePt t="17376" x="9918700" y="3205163"/>
          <p14:tracePt t="17381" x="9926638" y="3205163"/>
          <p14:tracePt t="17385" x="9936163" y="3205163"/>
          <p14:tracePt t="17393" x="9944100" y="3205163"/>
          <p14:tracePt t="17397" x="9952038" y="3205163"/>
          <p14:tracePt t="17403" x="9959975" y="3205163"/>
          <p14:tracePt t="17407" x="9967913" y="3205163"/>
          <p14:tracePt t="17410" x="9975850" y="3205163"/>
          <p14:tracePt t="17415" x="9983788" y="3205163"/>
          <p14:tracePt t="17417" x="9991725" y="3205163"/>
          <p14:tracePt t="17424" x="9999663" y="3205163"/>
          <p14:tracePt t="17426" x="10007600" y="3205163"/>
          <p14:tracePt t="17431" x="10015538" y="3205163"/>
          <p14:tracePt t="17433" x="10023475" y="3205163"/>
          <p14:tracePt t="17436" x="10031413" y="3205163"/>
          <p14:tracePt t="17437" x="10039350" y="3205163"/>
          <p14:tracePt t="17439" x="10047288" y="3205163"/>
          <p14:tracePt t="17439" x="10055225" y="3205163"/>
          <p14:tracePt t="17441" x="10063163" y="3205163"/>
          <p14:tracePt t="17442" x="10071100" y="3205163"/>
          <p14:tracePt t="17444" x="10079038" y="3205163"/>
          <p14:tracePt t="17446" x="10086975" y="3205163"/>
          <p14:tracePt t="17447" x="10102850" y="3205163"/>
          <p14:tracePt t="17449" x="10118725" y="3205163"/>
          <p14:tracePt t="17451" x="10134600" y="3205163"/>
          <p14:tracePt t="17451" x="10142538" y="3205163"/>
          <p14:tracePt t="17454" x="10158413" y="3205163"/>
          <p14:tracePt t="17455" x="10174288" y="3205163"/>
          <p14:tracePt t="17456" x="10182225" y="3205163"/>
          <p14:tracePt t="17458" x="10198100" y="3205163"/>
          <p14:tracePt t="17460" x="10213975" y="3205163"/>
          <p14:tracePt t="17462" x="10221913" y="3205163"/>
          <p14:tracePt t="17463" x="10237788" y="3197225"/>
          <p14:tracePt t="17465" x="10253663" y="3197225"/>
          <p14:tracePt t="17468" x="10279063" y="3189288"/>
          <p14:tracePt t="17470" x="10287000" y="3189288"/>
          <p14:tracePt t="17471" x="10294938" y="3189288"/>
          <p14:tracePt t="17472" x="10302875" y="3181350"/>
          <p14:tracePt t="17474" x="10310813" y="3181350"/>
          <p14:tracePt t="17474" x="10318750" y="3181350"/>
          <p14:tracePt t="17475" x="10326688" y="3173413"/>
          <p14:tracePt t="17476" x="10334625" y="3173413"/>
          <p14:tracePt t="17478" x="10342563" y="3173413"/>
          <p14:tracePt t="17479" x="10350500" y="3165475"/>
          <p14:tracePt t="17481" x="10358438" y="3157538"/>
          <p14:tracePt t="17483" x="10366375" y="3157538"/>
          <p14:tracePt t="17485" x="10382250" y="3157538"/>
          <p14:tracePt t="17486" x="10382250" y="3149600"/>
          <p14:tracePt t="17487" x="10390188" y="3149600"/>
          <p14:tracePt t="17488" x="10398125" y="3141663"/>
          <p14:tracePt t="17489" x="10406063" y="3141663"/>
          <p14:tracePt t="17491" x="10406063" y="3133725"/>
          <p14:tracePt t="17493" x="10414000" y="3133725"/>
          <p14:tracePt t="17495" x="10421938" y="3125788"/>
          <p14:tracePt t="17499" x="10421938" y="3117850"/>
          <p14:tracePt t="17505" x="10421938" y="3109913"/>
          <p14:tracePt t="17506" x="10421938" y="3101975"/>
          <p14:tracePt t="17507" x="10429875" y="3101975"/>
          <p14:tracePt t="17510" x="10429875" y="3094038"/>
          <p14:tracePt t="17512" x="10429875" y="3086100"/>
          <p14:tracePt t="17516" x="10429875" y="3078163"/>
          <p14:tracePt t="17518" x="10429875" y="3070225"/>
          <p14:tracePt t="17520" x="10421938" y="3062288"/>
          <p14:tracePt t="17521" x="10414000" y="3046413"/>
          <p14:tracePt t="17522" x="10406063" y="3038475"/>
          <p14:tracePt t="17524" x="10398125" y="3030538"/>
          <p14:tracePt t="17525" x="10390188" y="3022600"/>
          <p14:tracePt t="17525" x="10382250" y="3014663"/>
          <p14:tracePt t="17526" x="10374313" y="3006725"/>
          <p14:tracePt t="17527" x="10366375" y="3006725"/>
          <p14:tracePt t="17528" x="10366375" y="2998788"/>
          <p14:tracePt t="17529" x="10358438" y="2990850"/>
          <p14:tracePt t="17531" x="10350500" y="2990850"/>
          <p14:tracePt t="17531" x="10342563" y="2982913"/>
          <p14:tracePt t="17533" x="10334625" y="2967038"/>
          <p14:tracePt t="17534" x="10318750" y="2967038"/>
          <p14:tracePt t="17536" x="10302875" y="2951163"/>
          <p14:tracePt t="17536" x="10302875" y="2943225"/>
          <p14:tracePt t="17537" x="10287000" y="2943225"/>
          <p14:tracePt t="17538" x="10279063" y="2935288"/>
          <p14:tracePt t="17539" x="10269538" y="2927350"/>
          <p14:tracePt t="17541" x="10261600" y="2927350"/>
          <p14:tracePt t="17542" x="10261600" y="2919413"/>
          <p14:tracePt t="17543" x="10245725" y="2909888"/>
          <p14:tracePt t="17543" x="10237788" y="2901950"/>
          <p14:tracePt t="17544" x="10229850" y="2901950"/>
          <p14:tracePt t="17545" x="10213975" y="2894013"/>
          <p14:tracePt t="17546" x="10213975" y="2886075"/>
          <p14:tracePt t="17548" x="10206038" y="2886075"/>
          <p14:tracePt t="17548" x="10190163" y="2878138"/>
          <p14:tracePt t="17549" x="10190163" y="2870200"/>
          <p14:tracePt t="17551" x="10174288" y="2870200"/>
          <p14:tracePt t="17553" x="10166350" y="2862263"/>
          <p14:tracePt t="17554" x="10158413" y="2854325"/>
          <p14:tracePt t="17555" x="10150475" y="2854325"/>
          <p14:tracePt t="17556" x="10142538" y="2846388"/>
          <p14:tracePt t="17556" x="10134600" y="2846388"/>
          <p14:tracePt t="17557" x="10126663" y="2846388"/>
          <p14:tracePt t="17558" x="10118725" y="2838450"/>
          <p14:tracePt t="17560" x="10118725" y="2830513"/>
          <p14:tracePt t="17561" x="10110788" y="2830513"/>
          <p14:tracePt t="17562" x="10102850" y="2830513"/>
          <p14:tracePt t="17563" x="10094913" y="2822575"/>
          <p14:tracePt t="17564" x="10086975" y="2822575"/>
          <p14:tracePt t="17565" x="10079038" y="2814638"/>
          <p14:tracePt t="17568" x="10063163" y="2814638"/>
          <p14:tracePt t="17569" x="10063163" y="2806700"/>
          <p14:tracePt t="17570" x="10055225" y="2798763"/>
          <p14:tracePt t="17571" x="10047288" y="2798763"/>
          <p14:tracePt t="17575" x="10039350" y="2790825"/>
          <p14:tracePt t="17576" x="10031413" y="2790825"/>
          <p14:tracePt t="17576" x="10031413" y="2782888"/>
          <p14:tracePt t="17578" x="10023475" y="2782888"/>
          <p14:tracePt t="17579" x="10015538" y="2774950"/>
          <p14:tracePt t="17583" x="10007600" y="2774950"/>
          <p14:tracePt t="17584" x="9999663" y="2767013"/>
          <p14:tracePt t="17589" x="9991725" y="2759075"/>
          <p14:tracePt t="17590" x="9983788" y="2759075"/>
          <p14:tracePt t="17594" x="9975850" y="2759075"/>
          <p14:tracePt t="17603" x="9967913" y="2759075"/>
          <p14:tracePt t="17634" x="9959975" y="2759075"/>
          <p14:tracePt t="17651" x="9952038" y="2759075"/>
          <p14:tracePt t="17653" x="9944100" y="2759075"/>
          <p14:tracePt t="17655" x="9944100" y="2767013"/>
          <p14:tracePt t="17656" x="9936163" y="2767013"/>
          <p14:tracePt t="17658" x="9926638" y="2767013"/>
          <p14:tracePt t="17659" x="9926638" y="2774950"/>
          <p14:tracePt t="17661" x="9926638" y="2782888"/>
          <p14:tracePt t="17662" x="9918700" y="2790825"/>
          <p14:tracePt t="17664" x="9910763" y="2790825"/>
          <p14:tracePt t="17665" x="9910763" y="2798763"/>
          <p14:tracePt t="17667" x="9894888" y="2814638"/>
          <p14:tracePt t="17668" x="9894888" y="2822575"/>
          <p14:tracePt t="17669" x="9886950" y="2822575"/>
          <p14:tracePt t="17670" x="9879013" y="2830513"/>
          <p14:tracePt t="17671" x="9871075" y="2846388"/>
          <p14:tracePt t="17673" x="9871075" y="2854325"/>
          <p14:tracePt t="17674" x="9863138" y="2862263"/>
          <p14:tracePt t="17675" x="9855200" y="2870200"/>
          <p14:tracePt t="17676" x="9855200" y="2878138"/>
          <p14:tracePt t="17677" x="9855200" y="2886075"/>
          <p14:tracePt t="17678" x="9847263" y="2894013"/>
          <p14:tracePt t="17679" x="9839325" y="2901950"/>
          <p14:tracePt t="17680" x="9831388" y="2909888"/>
          <p14:tracePt t="17681" x="9831388" y="2919413"/>
          <p14:tracePt t="17682" x="9831388" y="2927350"/>
          <p14:tracePt t="17684" x="9815513" y="2951163"/>
          <p14:tracePt t="17687" x="9815513" y="2967038"/>
          <p14:tracePt t="17687" x="9807575" y="2974975"/>
          <p14:tracePt t="17688" x="9799638" y="2990850"/>
          <p14:tracePt t="17690" x="9791700" y="2998788"/>
          <p14:tracePt t="17691" x="9791700" y="3006725"/>
          <p14:tracePt t="17692" x="9783763" y="3022600"/>
          <p14:tracePt t="17693" x="9783763" y="3030538"/>
          <p14:tracePt t="17693" x="9783763" y="3046413"/>
          <p14:tracePt t="17694" x="9775825" y="3062288"/>
          <p14:tracePt t="17695" x="9767888" y="3070225"/>
          <p14:tracePt t="17696" x="9767888" y="3086100"/>
          <p14:tracePt t="17697" x="9759950" y="3094038"/>
          <p14:tracePt t="17698" x="9752013" y="3101975"/>
          <p14:tracePt t="17699" x="9752013" y="3117850"/>
          <p14:tracePt t="17701" x="9752013" y="3141663"/>
          <p14:tracePt t="17703" x="9744075" y="3149600"/>
          <p14:tracePt t="17704" x="9736138" y="3165475"/>
          <p14:tracePt t="17705" x="9736138" y="3189288"/>
          <p14:tracePt t="17706" x="9728200" y="3197225"/>
          <p14:tracePt t="17706" x="9728200" y="3213100"/>
          <p14:tracePt t="17708" x="9720263" y="3221038"/>
          <p14:tracePt t="17709" x="9720263" y="3236913"/>
          <p14:tracePt t="17710" x="9720263" y="3252788"/>
          <p14:tracePt t="17710" x="9720263" y="3262313"/>
          <p14:tracePt t="17711" x="9712325" y="3286125"/>
          <p14:tracePt t="17712" x="9712325" y="3294063"/>
          <p14:tracePt t="17713" x="9712325" y="3309938"/>
          <p14:tracePt t="17714" x="9704388" y="3317875"/>
          <p14:tracePt t="17715" x="9704388" y="3333750"/>
          <p14:tracePt t="17718" x="9696450" y="3365500"/>
          <p14:tracePt t="17720" x="9696450" y="3397250"/>
          <p14:tracePt t="17720" x="9696450" y="3413125"/>
          <p14:tracePt t="17721" x="9688513" y="3429000"/>
          <p14:tracePt t="17722" x="9688513" y="3444875"/>
          <p14:tracePt t="17723" x="9688513" y="3460750"/>
          <p14:tracePt t="17724" x="9688513" y="3476625"/>
          <p14:tracePt t="17725" x="9688513" y="3492500"/>
          <p14:tracePt t="17727" x="9688513" y="3500438"/>
          <p14:tracePt t="17728" x="9688513" y="3524250"/>
          <p14:tracePt t="17728" x="9688513" y="3540125"/>
          <p14:tracePt t="17730" x="9680575" y="3563938"/>
          <p14:tracePt t="17730" x="9680575" y="3571875"/>
          <p14:tracePt t="17731" x="9680575" y="3587750"/>
          <p14:tracePt t="17733" x="9680575" y="3613150"/>
          <p14:tracePt t="17734" x="9672638" y="3644900"/>
          <p14:tracePt t="17735" x="9672638" y="3652838"/>
          <p14:tracePt t="17736" x="9672638" y="3676650"/>
          <p14:tracePt t="17737" x="9672638" y="3692525"/>
          <p14:tracePt t="17738" x="9672638" y="3700463"/>
          <p14:tracePt t="17739" x="9664700" y="3724275"/>
          <p14:tracePt t="17740" x="9664700" y="3740150"/>
          <p14:tracePt t="17741" x="9664700" y="3756025"/>
          <p14:tracePt t="17742" x="9656763" y="3763963"/>
          <p14:tracePt t="17744" x="9656763" y="3779838"/>
          <p14:tracePt t="17745" x="9656763" y="3803650"/>
          <p14:tracePt t="17745" x="9648825" y="3811588"/>
          <p14:tracePt t="17746" x="9648825" y="3827463"/>
          <p14:tracePt t="17748" x="9648825" y="3835400"/>
          <p14:tracePt t="17749" x="9640888" y="3851275"/>
          <p14:tracePt t="17750" x="9640888" y="3867150"/>
          <p14:tracePt t="17752" x="9632950" y="3898900"/>
          <p14:tracePt t="17753" x="9632950" y="3906838"/>
          <p14:tracePt t="17754" x="9632950" y="3922713"/>
          <p14:tracePt t="17755" x="9632950" y="3930650"/>
          <p14:tracePt t="17755" x="9632950" y="3948113"/>
          <p14:tracePt t="17756" x="9632950" y="3956050"/>
          <p14:tracePt t="17757" x="9625013" y="3971925"/>
          <p14:tracePt t="17758" x="9625013" y="3987800"/>
          <p14:tracePt t="17759" x="9625013" y="3995738"/>
          <p14:tracePt t="17760" x="9617075" y="4003675"/>
          <p14:tracePt t="17762" x="9617075" y="4011613"/>
          <p14:tracePt t="17763" x="9617075" y="4027488"/>
          <p14:tracePt t="17764" x="9617075" y="4043363"/>
          <p14:tracePt t="17765" x="9617075" y="4051300"/>
          <p14:tracePt t="17768" x="9609138" y="4067175"/>
          <p14:tracePt t="17769" x="9609138" y="4075113"/>
          <p14:tracePt t="17770" x="9609138" y="4083050"/>
          <p14:tracePt t="17771" x="9609138" y="4090988"/>
          <p14:tracePt t="17772" x="9609138" y="4106863"/>
          <p14:tracePt t="17774" x="9609138" y="4114800"/>
          <p14:tracePt t="17775" x="9609138" y="4122738"/>
          <p14:tracePt t="17777" x="9609138" y="4130675"/>
          <p14:tracePt t="17779" x="9609138" y="4138613"/>
          <p14:tracePt t="17780" x="9609138" y="4146550"/>
          <p14:tracePt t="17781" x="9609138" y="4154488"/>
          <p14:tracePt t="17782" x="9609138" y="4162425"/>
          <p14:tracePt t="17785" x="9609138" y="4170363"/>
          <p14:tracePt t="17786" x="9609138" y="4178300"/>
          <p14:tracePt t="17787" x="9609138" y="4186238"/>
          <p14:tracePt t="17788" x="9609138" y="4194175"/>
          <p14:tracePt t="17790" x="9609138" y="4202113"/>
          <p14:tracePt t="17791" x="9609138" y="4210050"/>
          <p14:tracePt t="17794" x="9609138" y="4217988"/>
          <p14:tracePt t="17795" x="9617075" y="4225925"/>
          <p14:tracePt t="17798" x="9617075" y="4233863"/>
          <p14:tracePt t="17799" x="9617075" y="4241800"/>
          <p14:tracePt t="17800" x="9617075" y="4249738"/>
          <p14:tracePt t="17801" x="9617075" y="4257675"/>
          <p14:tracePt t="17802" x="9625013" y="4265613"/>
          <p14:tracePt t="17804" x="9625013" y="4281488"/>
          <p14:tracePt t="17805" x="9632950" y="4281488"/>
          <p14:tracePt t="17807" x="9632950" y="4291013"/>
          <p14:tracePt t="17807" x="9640888" y="4298950"/>
          <p14:tracePt t="17810" x="9640888" y="4314825"/>
          <p14:tracePt t="17813" x="9640888" y="4322763"/>
          <p14:tracePt t="17814" x="9648825" y="4330700"/>
          <p14:tracePt t="17815" x="9656763" y="4346575"/>
          <p14:tracePt t="17818" x="9656763" y="4354513"/>
          <p14:tracePt t="17819" x="9656763" y="4362450"/>
          <p14:tracePt t="17819" x="9656763" y="4370388"/>
          <p14:tracePt t="17820" x="9664700" y="4370388"/>
          <p14:tracePt t="17821" x="9664700" y="4378325"/>
          <p14:tracePt t="17822" x="9664700" y="4386263"/>
          <p14:tracePt t="17823" x="9672638" y="4386263"/>
          <p14:tracePt t="17824" x="9672638" y="4394200"/>
          <p14:tracePt t="17825" x="9672638" y="4402138"/>
          <p14:tracePt t="17826" x="9672638" y="4410075"/>
          <p14:tracePt t="17827" x="9672638" y="4418013"/>
          <p14:tracePt t="17828" x="9672638" y="4425950"/>
          <p14:tracePt t="17830" x="9680575" y="4425950"/>
          <p14:tracePt t="17830" x="9680575" y="4433888"/>
          <p14:tracePt t="17831" x="9680575" y="4441825"/>
          <p14:tracePt t="17833" x="9688513" y="4441825"/>
          <p14:tracePt t="17835" x="9688513" y="4457700"/>
          <p14:tracePt t="17836" x="9688513" y="4465638"/>
          <p14:tracePt t="17837" x="9688513" y="4473575"/>
          <p14:tracePt t="17838" x="9696450" y="4481513"/>
          <p14:tracePt t="17841" x="9704388" y="4489450"/>
          <p14:tracePt t="17842" x="9704388" y="4497388"/>
          <p14:tracePt t="17844" x="9712325" y="4505325"/>
          <p14:tracePt t="17845" x="9712325" y="4513263"/>
          <p14:tracePt t="17848" x="9712325" y="4521200"/>
          <p14:tracePt t="17850" x="9712325" y="4529138"/>
          <p14:tracePt t="17852" x="9720263" y="4529138"/>
          <p14:tracePt t="17853" x="9720263" y="4537075"/>
          <p14:tracePt t="17854" x="9720263" y="4545013"/>
          <p14:tracePt t="17854" x="9728200" y="4545013"/>
          <p14:tracePt t="17856" x="9728200" y="4552950"/>
          <p14:tracePt t="17857" x="9728200" y="4560888"/>
          <p14:tracePt t="17860" x="9728200" y="4568825"/>
          <p14:tracePt t="17861" x="9736138" y="4568825"/>
          <p14:tracePt t="17862" x="9736138" y="4576763"/>
          <p14:tracePt t="17863" x="9736138" y="4584700"/>
          <p14:tracePt t="17864" x="9744075" y="4584700"/>
          <p14:tracePt t="17868" x="9744075" y="4592638"/>
          <p14:tracePt t="17869" x="9744075" y="4600575"/>
          <p14:tracePt t="17870" x="9752013" y="4600575"/>
          <p14:tracePt t="17872" x="9752013" y="4608513"/>
          <p14:tracePt t="17873" x="9752013" y="4616450"/>
          <p14:tracePt t="17874" x="9759950" y="4616450"/>
          <p14:tracePt t="17876" x="9759950" y="4624388"/>
          <p14:tracePt t="17879" x="9759950" y="4633913"/>
          <p14:tracePt t="17885" x="9759950" y="4641850"/>
          <p14:tracePt t="17886" x="9767888" y="4641850"/>
          <p14:tracePt t="17888" x="9767888" y="4649788"/>
          <p14:tracePt t="17901" x="9775825" y="4665663"/>
          <p14:tracePt t="17903" x="9775825" y="4673600"/>
          <p14:tracePt t="17909" x="9775825" y="4681538"/>
          <p14:tracePt t="17918" x="9783763" y="4689475"/>
          <p14:tracePt t="17921" x="9783763" y="4697413"/>
          <p14:tracePt t="17924" x="9783763" y="4705350"/>
          <p14:tracePt t="17927" x="9791700" y="4705350"/>
          <p14:tracePt t="17928" x="9791700" y="4713288"/>
          <p14:tracePt t="17929" x="9791700" y="4721225"/>
          <p14:tracePt t="17933" x="9791700" y="4729163"/>
          <p14:tracePt t="17934" x="9799638" y="4737100"/>
          <p14:tracePt t="17936" x="9807575" y="4737100"/>
          <p14:tracePt t="17937" x="9807575" y="4745038"/>
          <p14:tracePt t="17938" x="9807575" y="4752975"/>
          <p14:tracePt t="17940" x="9815513" y="4752975"/>
          <p14:tracePt t="17941" x="9815513" y="4760913"/>
          <p14:tracePt t="17944" x="9815513" y="4768850"/>
          <p14:tracePt t="17946" x="9823450" y="4776788"/>
          <p14:tracePt t="17947" x="9823450" y="4784725"/>
          <p14:tracePt t="17949" x="9831388" y="4784725"/>
          <p14:tracePt t="17951" x="9831388" y="4792663"/>
          <p14:tracePt t="17952" x="9831388" y="4800600"/>
          <p14:tracePt t="17954" x="9831388" y="4808538"/>
          <p14:tracePt t="17955" x="9839325" y="4816475"/>
          <p14:tracePt t="17957" x="9847263" y="4824413"/>
          <p14:tracePt t="17959" x="9847263" y="4832350"/>
          <p14:tracePt t="17962" x="9847263" y="4840288"/>
          <p14:tracePt t="17963" x="9855200" y="4848225"/>
          <p14:tracePt t="17966" x="9863138" y="4856163"/>
          <p14:tracePt t="17967" x="9863138" y="4864100"/>
          <p14:tracePt t="17970" x="9863138" y="4872038"/>
          <p14:tracePt t="17971" x="9871075" y="4872038"/>
          <p14:tracePt t="17972" x="9871075" y="4879975"/>
          <p14:tracePt t="17974" x="9871075" y="4887913"/>
          <p14:tracePt t="17974" x="9879013" y="4887913"/>
          <p14:tracePt t="17976" x="9879013" y="4895850"/>
          <p14:tracePt t="17977" x="9879013" y="4903788"/>
          <p14:tracePt t="17981" x="9886950" y="4911725"/>
          <p14:tracePt t="17983" x="9886950" y="4919663"/>
          <p14:tracePt t="17985" x="9894888" y="4927600"/>
          <p14:tracePt t="17986" x="9894888" y="4935538"/>
          <p14:tracePt t="17988" x="9894888" y="4943475"/>
          <p14:tracePt t="17991" x="9902825" y="4951413"/>
          <p14:tracePt t="17993" x="9902825" y="4959350"/>
          <p14:tracePt t="17996" x="9902825" y="4967288"/>
          <p14:tracePt t="17998" x="9910763" y="4976813"/>
          <p14:tracePt t="18000" x="9910763" y="4984750"/>
          <p14:tracePt t="18002" x="9910763" y="4992688"/>
          <p14:tracePt t="18005" x="9910763" y="5000625"/>
          <p14:tracePt t="18006" x="9918700" y="5000625"/>
          <p14:tracePt t="18007" x="9918700" y="5008563"/>
          <p14:tracePt t="18009" x="9926638" y="5016500"/>
          <p14:tracePt t="18012" x="9926638" y="5024438"/>
          <p14:tracePt t="18013" x="9936163" y="5032375"/>
          <p14:tracePt t="18016" x="9936163" y="5048250"/>
          <p14:tracePt t="18019" x="9944100" y="5048250"/>
          <p14:tracePt t="18020" x="9944100" y="5056188"/>
          <p14:tracePt t="18020" x="9952038" y="5064125"/>
          <p14:tracePt t="18023" x="9952038" y="5072063"/>
          <p14:tracePt t="18024" x="9959975" y="5072063"/>
          <p14:tracePt t="18025" x="9959975" y="5080000"/>
          <p14:tracePt t="18027" x="9967913" y="5080000"/>
          <p14:tracePt t="18028" x="9967913" y="5087938"/>
          <p14:tracePt t="18029" x="9967913" y="5095875"/>
          <p14:tracePt t="18030" x="9975850" y="5095875"/>
          <p14:tracePt t="18031" x="9983788" y="5095875"/>
          <p14:tracePt t="18032" x="9983788" y="5103813"/>
          <p14:tracePt t="18035" x="9991725" y="5111750"/>
          <p14:tracePt t="18036" x="9999663" y="5119688"/>
          <p14:tracePt t="18038" x="9999663" y="5127625"/>
          <p14:tracePt t="18040" x="10007600" y="5127625"/>
          <p14:tracePt t="18041" x="10015538" y="5135563"/>
          <p14:tracePt t="18044" x="10015538" y="5143500"/>
          <p14:tracePt t="18045" x="10023475" y="5143500"/>
          <p14:tracePt t="18046" x="10031413" y="5151438"/>
          <p14:tracePt t="18048" x="10039350" y="5159375"/>
          <p14:tracePt t="18050" x="10039350" y="5167313"/>
          <p14:tracePt t="18053" x="10047288" y="5167313"/>
          <p14:tracePt t="18054" x="10047288" y="5175250"/>
          <p14:tracePt t="18055" x="10055225" y="5175250"/>
          <p14:tracePt t="18056" x="10055225" y="5183188"/>
          <p14:tracePt t="18067" x="10063163" y="5191125"/>
          <p14:tracePt t="18076" x="10063163" y="5199063"/>
          <p14:tracePt t="18097" x="10071100" y="5199063"/>
          <p14:tracePt t="18122" x="10071100" y="5207000"/>
          <p14:tracePt t="18158" x="10071100" y="5214938"/>
          <p14:tracePt t="18162" x="10071100" y="5222875"/>
          <p14:tracePt t="18165" x="10079038" y="5230813"/>
          <p14:tracePt t="18169" x="10086975" y="5238750"/>
          <p14:tracePt t="18171" x="10086975" y="5246688"/>
          <p14:tracePt t="18175" x="10094913" y="5254625"/>
          <p14:tracePt t="18176" x="10094913" y="5262563"/>
          <p14:tracePt t="18178" x="10102850" y="5270500"/>
          <p14:tracePt t="18184" x="10102850" y="5278438"/>
          <p14:tracePt t="18185" x="10110788" y="5286375"/>
          <p14:tracePt t="18187" x="10118725" y="5286375"/>
          <p14:tracePt t="18192" x="10118725" y="5294313"/>
          <p14:tracePt t="18193" x="10118725" y="5302250"/>
          <p14:tracePt t="18195" x="10126663" y="5302250"/>
          <p14:tracePt t="18204" x="10126663" y="5310188"/>
          <p14:tracePt t="18205" x="10134600" y="5310188"/>
          <p14:tracePt t="18209" x="10134600" y="5319713"/>
          <p14:tracePt t="18219" x="10134600" y="5327650"/>
          <p14:tracePt t="18224" x="10134600" y="5335588"/>
          <p14:tracePt t="18228" x="10142538" y="5335588"/>
          <p14:tracePt t="18232" x="10142538" y="5343525"/>
          <p14:tracePt t="18235" x="10142538" y="5351463"/>
          <p14:tracePt t="18240" x="10150475" y="5351463"/>
          <p14:tracePt t="18241" x="10150475" y="5359400"/>
          <p14:tracePt t="18245" x="10150475" y="5367338"/>
          <p14:tracePt t="18251" x="10158413" y="5375275"/>
          <p14:tracePt t="18253" x="10158413" y="5383213"/>
          <p14:tracePt t="18255" x="10158413" y="5391150"/>
          <p14:tracePt t="18260" x="10158413" y="5399088"/>
          <p14:tracePt t="18262" x="10158413" y="5407025"/>
          <p14:tracePt t="18268" x="10166350" y="5414963"/>
          <p14:tracePt t="18270" x="10166350" y="5422900"/>
          <p14:tracePt t="18273" x="10174288" y="5430838"/>
          <p14:tracePt t="18275" x="10174288" y="5438775"/>
          <p14:tracePt t="18278" x="10174288" y="5446713"/>
          <p14:tracePt t="18285" x="10174288" y="5454650"/>
          <p14:tracePt t="18291" x="10174288" y="5462588"/>
          <p14:tracePt t="18293" x="10182225" y="5470525"/>
          <p14:tracePt t="18307" x="10182225" y="5478463"/>
          <p14:tracePt t="18314" x="10182225" y="5486400"/>
          <p14:tracePt t="18321" x="10182225" y="5494338"/>
          <p14:tracePt t="18324" x="10190163" y="5494338"/>
          <p14:tracePt t="18335" x="10190163" y="5502275"/>
          <p14:tracePt t="18340" x="10190163" y="5510213"/>
          <p14:tracePt t="18352" x="10190163" y="5518150"/>
          <p14:tracePt t="18357" x="10190163" y="5526088"/>
          <p14:tracePt t="18365" x="10190163" y="5534025"/>
          <p14:tracePt t="18368" x="10190163" y="5541963"/>
          <p14:tracePt t="18371" x="10198100" y="5541963"/>
          <p14:tracePt t="18372" x="10198100" y="5549900"/>
          <p14:tracePt t="18376" x="10198100" y="5557838"/>
          <p14:tracePt t="18378" x="10206038" y="5557838"/>
          <p14:tracePt t="18383" x="10206038" y="5565775"/>
          <p14:tracePt t="18386" x="10206038" y="5573713"/>
          <p14:tracePt t="18390" x="10213975" y="5573713"/>
          <p14:tracePt t="18392" x="10213975" y="5581650"/>
          <p14:tracePt t="18394" x="10221913" y="5581650"/>
          <p14:tracePt t="18395" x="10221913" y="5589588"/>
          <p14:tracePt t="18400" x="10229850" y="5589588"/>
          <p14:tracePt t="18403" x="10229850" y="5597525"/>
          <p14:tracePt t="18404" x="10237788" y="5597525"/>
          <p14:tracePt t="18407" x="10237788" y="5605463"/>
          <p14:tracePt t="18412" x="10245725" y="5613400"/>
          <p14:tracePt t="18416" x="10253663" y="5613400"/>
          <p14:tracePt t="18422" x="10253663" y="5621338"/>
          <p14:tracePt t="18424" x="10261600" y="5621338"/>
          <p14:tracePt t="18427" x="10269538" y="5629275"/>
          <p14:tracePt t="18433" x="10279063" y="5629275"/>
          <p14:tracePt t="18443" x="10279063" y="5637213"/>
          <p14:tracePt t="18444" x="10287000" y="5637213"/>
          <p14:tracePt t="18449" x="10294938" y="5637213"/>
          <p14:tracePt t="18451" x="10294938" y="5645150"/>
          <p14:tracePt t="18460" x="10302875" y="5645150"/>
          <p14:tracePt t="18465" x="10310813" y="5645150"/>
          <p14:tracePt t="18468" x="10310813" y="5653088"/>
          <p14:tracePt t="18473" x="10318750" y="5653088"/>
          <p14:tracePt t="18476" x="10326688" y="5662613"/>
          <p14:tracePt t="18482" x="10342563" y="5662613"/>
          <p14:tracePt t="18484" x="10342563" y="5670550"/>
          <p14:tracePt t="18485" x="10350500" y="5670550"/>
          <p14:tracePt t="18486" x="10358438" y="5670550"/>
          <p14:tracePt t="18488" x="10358438" y="5678488"/>
          <p14:tracePt t="18489" x="10366375" y="5678488"/>
          <p14:tracePt t="18491" x="10374313" y="5678488"/>
          <p14:tracePt t="18492" x="10382250" y="5678488"/>
          <p14:tracePt t="18495" x="10390188" y="5678488"/>
          <p14:tracePt t="18496" x="10390188" y="5686425"/>
          <p14:tracePt t="18497" x="10398125" y="5686425"/>
          <p14:tracePt t="18500" x="10398125" y="5694363"/>
          <p14:tracePt t="18501" x="10414000" y="5694363"/>
          <p14:tracePt t="18505" x="10421938" y="5694363"/>
          <p14:tracePt t="18506" x="10429875" y="5694363"/>
          <p14:tracePt t="18508" x="10437813" y="5702300"/>
          <p14:tracePt t="18509" x="10445750" y="5702300"/>
          <p14:tracePt t="18513" x="10453688" y="5710238"/>
          <p14:tracePt t="18514" x="10461625" y="5710238"/>
          <p14:tracePt t="18517" x="10477500" y="5710238"/>
          <p14:tracePt t="18520" x="10485438" y="5710238"/>
          <p14:tracePt t="18521" x="10493375" y="5718175"/>
          <p14:tracePt t="18523" x="10501313" y="5718175"/>
          <p14:tracePt t="18525" x="10509250" y="5718175"/>
          <p14:tracePt t="18526" x="10517188" y="5726113"/>
          <p14:tracePt t="18529" x="10525125" y="5726113"/>
          <p14:tracePt t="18530" x="10533063" y="5726113"/>
          <p14:tracePt t="18531" x="10533063" y="5734050"/>
          <p14:tracePt t="18534" x="10548938" y="5734050"/>
          <p14:tracePt t="18537" x="10556875" y="5734050"/>
          <p14:tracePt t="18538" x="10564813" y="5734050"/>
          <p14:tracePt t="18541" x="10572750" y="5734050"/>
          <p14:tracePt t="18543" x="10580688" y="5734050"/>
          <p14:tracePt t="18544" x="10580688" y="5741988"/>
          <p14:tracePt t="18546" x="10588625" y="5741988"/>
          <p14:tracePt t="18548" x="10596563" y="5741988"/>
          <p14:tracePt t="18552" x="10604500" y="5749925"/>
          <p14:tracePt t="18554" x="10612438" y="5749925"/>
          <p14:tracePt t="18556" x="10620375" y="5749925"/>
          <p14:tracePt t="18566" x="10629900" y="5749925"/>
          <p14:tracePt t="18571" x="10637838" y="5749925"/>
          <p14:tracePt t="18581" x="10637838" y="5741988"/>
          <p14:tracePt t="18582" x="10645775" y="5741988"/>
          <p14:tracePt t="18589" x="10653713" y="5741988"/>
          <p14:tracePt t="18591" x="10653713" y="5734050"/>
          <p14:tracePt t="18594" x="10653713" y="5726113"/>
          <p14:tracePt t="18595" x="10653713" y="5718175"/>
          <p14:tracePt t="18598" x="10653713" y="5710238"/>
          <p14:tracePt t="18599" x="10653713" y="5702300"/>
          <p14:tracePt t="18601" x="10661650" y="5702300"/>
          <p14:tracePt t="18603" x="10661650" y="5694363"/>
          <p14:tracePt t="18604" x="10661650" y="5686425"/>
          <p14:tracePt t="18606" x="10661650" y="5678488"/>
          <p14:tracePt t="18607" x="10669588" y="5670550"/>
          <p14:tracePt t="18609" x="10669588" y="5662613"/>
          <p14:tracePt t="18611" x="10669588" y="5653088"/>
          <p14:tracePt t="18612" x="10669588" y="5645150"/>
          <p14:tracePt t="18613" x="10669588" y="5637213"/>
          <p14:tracePt t="18616" x="10669588" y="5621338"/>
          <p14:tracePt t="18618" x="10669588" y="5613400"/>
          <p14:tracePt t="18619" x="10669588" y="5605463"/>
          <p14:tracePt t="18620" x="10669588" y="5597525"/>
          <p14:tracePt t="18620" x="10669588" y="5589588"/>
          <p14:tracePt t="18621" x="10669588" y="5581650"/>
          <p14:tracePt t="18624" x="10669588" y="5573713"/>
          <p14:tracePt t="18625" x="10669588" y="5557838"/>
          <p14:tracePt t="18626" x="10669588" y="5549900"/>
          <p14:tracePt t="18627" x="10669588" y="5541963"/>
          <p14:tracePt t="18628" x="10677525" y="5541963"/>
          <p14:tracePt t="18629" x="10677525" y="5526088"/>
          <p14:tracePt t="18631" x="10677525" y="5518150"/>
          <p14:tracePt t="18633" x="10677525" y="5510213"/>
          <p14:tracePt t="18634" x="10685463" y="5494338"/>
          <p14:tracePt t="18635" x="10685463" y="5486400"/>
          <p14:tracePt t="18637" x="10685463" y="5478463"/>
          <p14:tracePt t="18638" x="10685463" y="5470525"/>
          <p14:tracePt t="18640" x="10685463" y="5462588"/>
          <p14:tracePt t="18642" x="10685463" y="5454650"/>
          <p14:tracePt t="18643" x="10693400" y="5454650"/>
          <p14:tracePt t="18643" x="10693400" y="5446713"/>
          <p14:tracePt t="18644" x="10693400" y="5438775"/>
          <p14:tracePt t="18647" x="10701338" y="5430838"/>
          <p14:tracePt t="18648" x="10701338" y="5422900"/>
          <p14:tracePt t="18650" x="10701338" y="5414963"/>
          <p14:tracePt t="18651" x="10709275" y="5407025"/>
          <p14:tracePt t="18654" x="10709275" y="5399088"/>
          <p14:tracePt t="18656" x="10709275" y="5391150"/>
          <p14:tracePt t="18659" x="10709275" y="5383213"/>
          <p14:tracePt t="18661" x="10709275" y="5375275"/>
          <p14:tracePt t="18662" x="10717213" y="5375275"/>
          <p14:tracePt t="18663" x="10717213" y="5367338"/>
          <p14:tracePt t="18667" x="10717213" y="5359400"/>
          <p14:tracePt t="18669" x="10717213" y="5351463"/>
          <p14:tracePt t="18671" x="10717213" y="5343525"/>
          <p14:tracePt t="18673" x="10717213" y="5335588"/>
          <p14:tracePt t="18676" x="10717213" y="5327650"/>
          <p14:tracePt t="18678" x="10717213" y="5319713"/>
          <p14:tracePt t="18679" x="10717213" y="5310188"/>
          <p14:tracePt t="18683" x="10717213" y="5302250"/>
          <p14:tracePt t="18684" x="10717213" y="5294313"/>
          <p14:tracePt t="18687" x="10717213" y="5286375"/>
          <p14:tracePt t="18687" x="10717213" y="5278438"/>
          <p14:tracePt t="18689" x="10717213" y="5270500"/>
          <p14:tracePt t="18690" x="10717213" y="5262563"/>
          <p14:tracePt t="18694" x="10717213" y="5254625"/>
          <p14:tracePt t="18695" x="10717213" y="5246688"/>
          <p14:tracePt t="18696" x="10717213" y="5238750"/>
          <p14:tracePt t="18697" x="10717213" y="5230813"/>
          <p14:tracePt t="18700" x="10717213" y="5222875"/>
          <p14:tracePt t="18701" x="10717213" y="5214938"/>
          <p14:tracePt t="18702" x="10717213" y="5207000"/>
          <p14:tracePt t="18703" x="10717213" y="5199063"/>
          <p14:tracePt t="18704" x="10717213" y="5191125"/>
          <p14:tracePt t="18706" x="10725150" y="5183188"/>
          <p14:tracePt t="18707" x="10725150" y="5175250"/>
          <p14:tracePt t="18710" x="10725150" y="5167313"/>
          <p14:tracePt t="18710" x="10725150" y="5159375"/>
          <p14:tracePt t="18712" x="10725150" y="5151438"/>
          <p14:tracePt t="18713" x="10725150" y="5143500"/>
          <p14:tracePt t="18714" x="10725150" y="5135563"/>
          <p14:tracePt t="18715" x="10725150" y="5119688"/>
          <p14:tracePt t="18717" x="10733088" y="5087938"/>
          <p14:tracePt t="18720" x="10741025" y="5072063"/>
          <p14:tracePt t="18720" x="10741025" y="5064125"/>
          <p14:tracePt t="18721" x="10741025" y="5048250"/>
          <p14:tracePt t="18722" x="10741025" y="5040313"/>
          <p14:tracePt t="18723" x="10748963" y="5032375"/>
          <p14:tracePt t="18724" x="10748963" y="5016500"/>
          <p14:tracePt t="18726" x="10748963" y="5000625"/>
          <p14:tracePt t="18727" x="10748963" y="4984750"/>
          <p14:tracePt t="18730" x="10748963" y="4967288"/>
          <p14:tracePt t="18731" x="10756900" y="4959350"/>
          <p14:tracePt t="18732" x="10756900" y="4943475"/>
          <p14:tracePt t="18733" x="10756900" y="4927600"/>
          <p14:tracePt t="18735" x="10764838" y="4919663"/>
          <p14:tracePt t="18736" x="10764838" y="4911725"/>
          <p14:tracePt t="18737" x="10764838" y="4895850"/>
          <p14:tracePt t="18738" x="10764838" y="4879975"/>
          <p14:tracePt t="18739" x="10764838" y="4872038"/>
          <p14:tracePt t="18740" x="10764838" y="4856163"/>
          <p14:tracePt t="18741" x="10772775" y="4848225"/>
          <p14:tracePt t="18742" x="10772775" y="4832350"/>
          <p14:tracePt t="18743" x="10772775" y="4816475"/>
          <p14:tracePt t="18745" x="10772775" y="4800600"/>
          <p14:tracePt t="18746" x="10772775" y="4792663"/>
          <p14:tracePt t="18747" x="10772775" y="4776788"/>
          <p14:tracePt t="18749" x="10772775" y="4768850"/>
          <p14:tracePt t="18751" x="10780713" y="4729163"/>
          <p14:tracePt t="18752" x="10780713" y="4713288"/>
          <p14:tracePt t="18753" x="10780713" y="4705350"/>
          <p14:tracePt t="18754" x="10780713" y="4681538"/>
          <p14:tracePt t="18755" x="10780713" y="4673600"/>
          <p14:tracePt t="18756" x="10780713" y="4657725"/>
          <p14:tracePt t="18757" x="10780713" y="4649788"/>
          <p14:tracePt t="18758" x="10780713" y="4633913"/>
          <p14:tracePt t="18759" x="10780713" y="4624388"/>
          <p14:tracePt t="18760" x="10780713" y="4608513"/>
          <p14:tracePt t="18761" x="10780713" y="4600575"/>
          <p14:tracePt t="18762" x="10780713" y="4584700"/>
          <p14:tracePt t="18763" x="10788650" y="4560888"/>
          <p14:tracePt t="18764" x="10788650" y="4552950"/>
          <p14:tracePt t="18766" x="10788650" y="4537075"/>
          <p14:tracePt t="18768" x="10796588" y="4513263"/>
          <p14:tracePt t="18769" x="10796588" y="4505325"/>
          <p14:tracePt t="18770" x="10796588" y="4489450"/>
          <p14:tracePt t="18771" x="10796588" y="4481513"/>
          <p14:tracePt t="18772" x="10796588" y="4473575"/>
          <p14:tracePt t="18773" x="10804525" y="4457700"/>
          <p14:tracePt t="18773" x="10804525" y="4449763"/>
          <p14:tracePt t="18774" x="10804525" y="4441825"/>
          <p14:tracePt t="18775" x="10804525" y="4433888"/>
          <p14:tracePt t="18776" x="10804525" y="4418013"/>
          <p14:tracePt t="18777" x="10804525" y="4410075"/>
          <p14:tracePt t="18779" x="10804525" y="4394200"/>
          <p14:tracePt t="18781" x="10804525" y="4386263"/>
          <p14:tracePt t="18782" x="10812463" y="4378325"/>
          <p14:tracePt t="18785" x="10812463" y="4370388"/>
          <p14:tracePt t="18789" x="10820400" y="4362450"/>
          <p14:tracePt t="18793" x="10820400" y="4354513"/>
          <p14:tracePt t="18795" x="10820400" y="4346575"/>
          <p14:tracePt t="18806" x="10820400" y="4338638"/>
          <p14:tracePt t="18811" x="10820400" y="4330700"/>
          <p14:tracePt t="18816" x="10820400" y="4322763"/>
          <p14:tracePt t="18829" x="10828338" y="4322763"/>
          <p14:tracePt t="18831" x="10828338" y="4314825"/>
          <p14:tracePt t="18844" x="10828338" y="4306888"/>
          <p14:tracePt t="18859" x="10828338" y="4298950"/>
          <p14:tracePt t="18862" x="10828338" y="4291013"/>
          <p14:tracePt t="18870" x="10828338" y="4281488"/>
          <p14:tracePt t="18872" x="10828338" y="4273550"/>
          <p14:tracePt t="18877" x="10828338" y="4265613"/>
          <p14:tracePt t="18880" x="10828338" y="4257675"/>
          <p14:tracePt t="18883" x="10820400" y="4257675"/>
          <p14:tracePt t="18886" x="10820400" y="4249738"/>
          <p14:tracePt t="18887" x="10812463" y="4241800"/>
          <p14:tracePt t="18893" x="10812463" y="4233863"/>
          <p14:tracePt t="18895" x="10812463" y="4225925"/>
          <p14:tracePt t="18901" x="10804525" y="4217988"/>
          <p14:tracePt t="18902" x="10796588" y="4210050"/>
          <p14:tracePt t="18904" x="10796588" y="4202113"/>
          <p14:tracePt t="18910" x="10796588" y="4194175"/>
          <p14:tracePt t="18913" x="10788650" y="4194175"/>
          <p14:tracePt t="18914" x="10788650" y="4186238"/>
          <p14:tracePt t="18921" x="10780713" y="4186238"/>
          <p14:tracePt t="18922" x="10780713" y="4178300"/>
          <p14:tracePt t="18934" x="10780713" y="4170363"/>
          <p14:tracePt t="18967" x="10772775" y="4170363"/>
          <p14:tracePt t="18981" x="10772775" y="4162425"/>
          <p14:tracePt t="19361" x="10764838" y="4162425"/>
          <p14:tracePt t="19364" x="10756900" y="4170363"/>
          <p14:tracePt t="19367" x="10748963" y="4178300"/>
          <p14:tracePt t="19369" x="10741025" y="4186238"/>
          <p14:tracePt t="19370" x="10733088" y="4194175"/>
          <p14:tracePt t="19371" x="10725150" y="4202113"/>
          <p14:tracePt t="19372" x="10717213" y="4210050"/>
          <p14:tracePt t="19373" x="10709275" y="4217988"/>
          <p14:tracePt t="19374" x="10701338" y="4225925"/>
          <p14:tracePt t="19375" x="10693400" y="4233863"/>
          <p14:tracePt t="19377" x="10685463" y="4249738"/>
          <p14:tracePt t="19379" x="10669588" y="4257675"/>
          <p14:tracePt t="19380" x="10661650" y="4257675"/>
          <p14:tracePt t="19381" x="10661650" y="4265613"/>
          <p14:tracePt t="19381" x="10653713" y="4273550"/>
          <p14:tracePt t="19382" x="10645775" y="4281488"/>
          <p14:tracePt t="19384" x="10637838" y="4291013"/>
          <p14:tracePt t="19386" x="10620375" y="4306888"/>
          <p14:tracePt t="19386" x="10604500" y="4314825"/>
          <p14:tracePt t="19388" x="10596563" y="4322763"/>
          <p14:tracePt t="19389" x="10588625" y="4330700"/>
          <p14:tracePt t="19389" x="10580688" y="4338638"/>
          <p14:tracePt t="19391" x="10572750" y="4346575"/>
          <p14:tracePt t="19391" x="10564813" y="4354513"/>
          <p14:tracePt t="19392" x="10556875" y="4354513"/>
          <p14:tracePt t="19393" x="10548938" y="4370388"/>
          <p14:tracePt t="19394" x="10541000" y="4378325"/>
          <p14:tracePt t="19395" x="10525125" y="4386263"/>
          <p14:tracePt t="19397" x="10517188" y="4394200"/>
          <p14:tracePt t="19398" x="10501313" y="4402138"/>
          <p14:tracePt t="19399" x="10493375" y="4410075"/>
          <p14:tracePt t="19399" x="10485438" y="4418013"/>
          <p14:tracePt t="19401" x="10477500" y="4425950"/>
          <p14:tracePt t="19402" x="10461625" y="4441825"/>
          <p14:tracePt t="19404" x="10445750" y="4457700"/>
          <p14:tracePt t="19405" x="10429875" y="4457700"/>
          <p14:tracePt t="19406" x="10429875" y="4465638"/>
          <p14:tracePt t="19407" x="10414000" y="4481513"/>
          <p14:tracePt t="19408" x="10406063" y="4489450"/>
          <p14:tracePt t="19409" x="10390188" y="4497388"/>
          <p14:tracePt t="19409" x="10382250" y="4505325"/>
          <p14:tracePt t="19410" x="10374313" y="4513263"/>
          <p14:tracePt t="19411" x="10366375" y="4521200"/>
          <p14:tracePt t="19412" x="10350500" y="4537075"/>
          <p14:tracePt t="19415" x="10334625" y="4552950"/>
          <p14:tracePt t="19416" x="10326688" y="4568825"/>
          <p14:tracePt t="19417" x="10310813" y="4584700"/>
          <p14:tracePt t="19419" x="10294938" y="4592638"/>
          <p14:tracePt t="19421" x="10279063" y="4608513"/>
          <p14:tracePt t="19422" x="10269538" y="4624388"/>
          <p14:tracePt t="19423" x="10261600" y="4633913"/>
          <p14:tracePt t="19424" x="10261600" y="4641850"/>
          <p14:tracePt t="19425" x="10253663" y="4649788"/>
          <p14:tracePt t="19426" x="10237788" y="4657725"/>
          <p14:tracePt t="19426" x="10237788" y="4665663"/>
          <p14:tracePt t="19427" x="10229850" y="4681538"/>
          <p14:tracePt t="19428" x="10221913" y="4681538"/>
          <p14:tracePt t="19429" x="10221913" y="4697413"/>
          <p14:tracePt t="19430" x="10213975" y="4697413"/>
          <p14:tracePt t="19431" x="10206038" y="4713288"/>
          <p14:tracePt t="19433" x="10198100" y="4721225"/>
          <p14:tracePt t="19434" x="10198100" y="4737100"/>
          <p14:tracePt t="19436" x="10182225" y="4752975"/>
          <p14:tracePt t="19438" x="10182225" y="4768850"/>
          <p14:tracePt t="19440" x="10182225" y="4776788"/>
          <p14:tracePt t="19441" x="10174288" y="4776788"/>
          <p14:tracePt t="19442" x="10166350" y="4800600"/>
          <p14:tracePt t="19444" x="10158413" y="4816475"/>
          <p14:tracePt t="19445" x="10158413" y="4824413"/>
          <p14:tracePt t="19447" x="10158413" y="4832350"/>
          <p14:tracePt t="19448" x="10158413" y="4840288"/>
          <p14:tracePt t="19451" x="10158413" y="4856163"/>
          <p14:tracePt t="19454" x="10158413" y="4872038"/>
          <p14:tracePt t="19455" x="10158413" y="4879975"/>
          <p14:tracePt t="19456" x="10158413" y="4895850"/>
          <p14:tracePt t="19459" x="10158413" y="4903788"/>
          <p14:tracePt t="19460" x="10158413" y="4911725"/>
          <p14:tracePt t="19461" x="10158413" y="4919663"/>
          <p14:tracePt t="19462" x="10158413" y="4927600"/>
          <p14:tracePt t="19464" x="10158413" y="4943475"/>
          <p14:tracePt t="19468" x="10166350" y="4959350"/>
          <p14:tracePt t="19469" x="10166350" y="4967288"/>
          <p14:tracePt t="19471" x="10174288" y="4976813"/>
          <p14:tracePt t="19472" x="10174288" y="4984750"/>
          <p14:tracePt t="19472" x="10182225" y="4984750"/>
          <p14:tracePt t="19473" x="10182225" y="4992688"/>
          <p14:tracePt t="19475" x="10190163" y="5000625"/>
          <p14:tracePt t="19476" x="10198100" y="5000625"/>
          <p14:tracePt t="19477" x="10198100" y="5008563"/>
          <p14:tracePt t="19478" x="10206038" y="5016500"/>
          <p14:tracePt t="19480" x="10213975" y="5024438"/>
          <p14:tracePt t="19482" x="10221913" y="5032375"/>
          <p14:tracePt t="19485" x="10237788" y="5040313"/>
          <p14:tracePt t="19486" x="10237788" y="5048250"/>
          <p14:tracePt t="19487" x="10245725" y="5048250"/>
          <p14:tracePt t="19489" x="10253663" y="5056188"/>
          <p14:tracePt t="19490" x="10253663" y="5064125"/>
          <p14:tracePt t="19491" x="10261600" y="5072063"/>
          <p14:tracePt t="19491" x="10269538" y="5072063"/>
          <p14:tracePt t="19493" x="10269538" y="5080000"/>
          <p14:tracePt t="19495" x="10279063" y="5087938"/>
          <p14:tracePt t="19496" x="10287000" y="5087938"/>
          <p14:tracePt t="19499" x="10294938" y="5095875"/>
          <p14:tracePt t="19501" x="10302875" y="5103813"/>
          <p14:tracePt t="19504" x="10302875" y="5111750"/>
          <p14:tracePt t="19505" x="10310813" y="5111750"/>
          <p14:tracePt t="19506" x="10310813" y="5119688"/>
          <p14:tracePt t="19508" x="10318750" y="5119688"/>
          <p14:tracePt t="19517" x="10318750" y="5127625"/>
          <p14:tracePt t="19523" x="10318750" y="5135563"/>
          <p14:tracePt t="19535" x="10326688" y="5143500"/>
          <p14:tracePt t="19540" x="10326688" y="5151438"/>
          <p14:tracePt t="19549" x="10326688" y="5159375"/>
          <p14:tracePt t="19552" x="10326688" y="5167313"/>
          <p14:tracePt t="19559" x="10326688" y="5175250"/>
          <p14:tracePt t="19562" x="10326688" y="5183188"/>
          <p14:tracePt t="19565" x="10326688" y="5191125"/>
          <p14:tracePt t="19571" x="10326688" y="5199063"/>
          <p14:tracePt t="19574" x="10334625" y="5199063"/>
          <p14:tracePt t="19575" x="10334625" y="5207000"/>
          <p14:tracePt t="19584" x="10334625" y="5214938"/>
          <p14:tracePt t="19588" x="10342563" y="5214938"/>
          <p14:tracePt t="19595" x="10342563" y="5222875"/>
          <p14:tracePt t="19644" x="10342563" y="5214938"/>
          <p14:tracePt t="19651" x="10342563" y="5207000"/>
          <p14:tracePt t="19654" x="10342563" y="5199063"/>
          <p14:tracePt t="19659" x="10342563" y="5191125"/>
          <p14:tracePt t="19662" x="10342563" y="5183188"/>
          <p14:tracePt t="19665" x="10342563" y="5175250"/>
          <p14:tracePt t="19667" x="10334625" y="5175250"/>
          <p14:tracePt t="19671" x="10334625" y="5167313"/>
          <p14:tracePt t="19673" x="10326688" y="5167313"/>
          <p14:tracePt t="19674" x="10326688" y="5159375"/>
          <p14:tracePt t="19680" x="10326688" y="5151438"/>
          <p14:tracePt t="19686" x="10318750" y="5151438"/>
          <p14:tracePt t="19687" x="10318750" y="5143500"/>
          <p14:tracePt t="19702" x="10310813" y="5143500"/>
          <p14:tracePt t="19713" x="10310813" y="5135563"/>
          <p14:tracePt t="19744" x="10310813" y="5127625"/>
          <p14:tracePt t="20193" x="10302875" y="5127625"/>
          <p14:tracePt t="20196" x="10294938" y="5127625"/>
          <p14:tracePt t="20200" x="10287000" y="5119688"/>
          <p14:tracePt t="20201" x="10279063" y="5119688"/>
          <p14:tracePt t="20202" x="10279063" y="5111750"/>
          <p14:tracePt t="20204" x="10269538" y="5103813"/>
          <p14:tracePt t="20205" x="10261600" y="5095875"/>
          <p14:tracePt t="20206" x="10245725" y="5087938"/>
          <p14:tracePt t="20207" x="10237788" y="5087938"/>
          <p14:tracePt t="20208" x="10237788" y="5080000"/>
          <p14:tracePt t="20210" x="10229850" y="5072063"/>
          <p14:tracePt t="20211" x="10221913" y="5072063"/>
          <p14:tracePt t="20212" x="10221913" y="5064125"/>
          <p14:tracePt t="20213" x="10213975" y="5048250"/>
          <p14:tracePt t="20213" x="10206038" y="5048250"/>
          <p14:tracePt t="20214" x="10206038" y="5040313"/>
          <p14:tracePt t="20215" x="10198100" y="5032375"/>
          <p14:tracePt t="20218" x="10182225" y="5024438"/>
          <p14:tracePt t="20219" x="10174288" y="5016500"/>
          <p14:tracePt t="20220" x="10166350" y="5016500"/>
          <p14:tracePt t="20221" x="10166350" y="5008563"/>
          <p14:tracePt t="20222" x="10158413" y="5000625"/>
          <p14:tracePt t="20223" x="10150475" y="5000625"/>
          <p14:tracePt t="20223" x="10142538" y="4984750"/>
          <p14:tracePt t="20224" x="10134600" y="4976813"/>
          <p14:tracePt t="20225" x="10126663" y="4976813"/>
          <p14:tracePt t="20226" x="10118725" y="4967288"/>
          <p14:tracePt t="20228" x="10118725" y="4959350"/>
          <p14:tracePt t="20229" x="10110788" y="4951413"/>
          <p14:tracePt t="20230" x="10102850" y="4943475"/>
          <p14:tracePt t="20230" x="10102850" y="4935538"/>
          <p14:tracePt t="20231" x="10094913" y="4935538"/>
          <p14:tracePt t="20232" x="10086975" y="4927600"/>
          <p14:tracePt t="20234" x="10086975" y="4919663"/>
          <p14:tracePt t="20236" x="10071100" y="4911725"/>
          <p14:tracePt t="20237" x="10071100" y="4903788"/>
          <p14:tracePt t="20238" x="10063163" y="4903788"/>
          <p14:tracePt t="20239" x="10055225" y="4895850"/>
          <p14:tracePt t="20240" x="10055225" y="4887913"/>
          <p14:tracePt t="20240" x="10047288" y="4879975"/>
          <p14:tracePt t="20241" x="10039350" y="4879975"/>
          <p14:tracePt t="20242" x="10039350" y="4872038"/>
          <p14:tracePt t="20243" x="10031413" y="4864100"/>
          <p14:tracePt t="20246" x="10023475" y="4856163"/>
          <p14:tracePt t="20248" x="10015538" y="4848225"/>
          <p14:tracePt t="20249" x="10015538" y="4840288"/>
          <p14:tracePt t="20252" x="9999663" y="4832350"/>
          <p14:tracePt t="20253" x="9999663" y="4816475"/>
          <p14:tracePt t="20254" x="9991725" y="4808538"/>
          <p14:tracePt t="20255" x="9983788" y="4808538"/>
          <p14:tracePt t="20256" x="9983788" y="4800600"/>
          <p14:tracePt t="20257" x="9983788" y="4792663"/>
          <p14:tracePt t="20259" x="9975850" y="4792663"/>
          <p14:tracePt t="20260" x="9967913" y="4776788"/>
          <p14:tracePt t="20262" x="9959975" y="4776788"/>
          <p14:tracePt t="20263" x="9959975" y="4768850"/>
          <p14:tracePt t="20265" x="9959975" y="4760913"/>
          <p14:tracePt t="20267" x="9952038" y="4752975"/>
          <p14:tracePt t="20269" x="9952038" y="4745038"/>
          <p14:tracePt t="20270" x="9944100" y="4737100"/>
          <p14:tracePt t="20271" x="9944100" y="4729163"/>
          <p14:tracePt t="20273" x="9944100" y="4721225"/>
          <p14:tracePt t="20275" x="9936163" y="4713288"/>
          <p14:tracePt t="20276" x="9936163" y="4705350"/>
          <p14:tracePt t="20278" x="9926638" y="4705350"/>
          <p14:tracePt t="20279" x="9926638" y="4697413"/>
          <p14:tracePt t="20280" x="9926638" y="4689475"/>
          <p14:tracePt t="20285" x="9926638" y="4673600"/>
          <p14:tracePt t="20287" x="9926638" y="4665663"/>
          <p14:tracePt t="20288" x="9918700" y="4657725"/>
          <p14:tracePt t="20291" x="9918700" y="4649788"/>
          <p14:tracePt t="20292" x="9918700" y="4641850"/>
          <p14:tracePt t="20293" x="9910763" y="4633913"/>
          <p14:tracePt t="20297" x="9910763" y="4624388"/>
          <p14:tracePt t="20297" x="9910763" y="4616450"/>
          <p14:tracePt t="20299" x="9910763" y="4608513"/>
          <p14:tracePt t="20301" x="9910763" y="4600575"/>
          <p14:tracePt t="20303" x="9902825" y="4600575"/>
          <p14:tracePt t="20304" x="9902825" y="4592638"/>
          <p14:tracePt t="20305" x="9902825" y="4584700"/>
          <p14:tracePt t="20306" x="9894888" y="4576763"/>
          <p14:tracePt t="20307" x="9894888" y="4568825"/>
          <p14:tracePt t="20309" x="9894888" y="4560888"/>
          <p14:tracePt t="20310" x="9894888" y="4552950"/>
          <p14:tracePt t="20312" x="9894888" y="4545013"/>
          <p14:tracePt t="20313" x="9894888" y="4537075"/>
          <p14:tracePt t="20314" x="9886950" y="4537075"/>
          <p14:tracePt t="20318" x="9886950" y="4521200"/>
          <p14:tracePt t="20319" x="9879013" y="4513263"/>
          <p14:tracePt t="20321" x="9879013" y="4505325"/>
          <p14:tracePt t="20322" x="9879013" y="4497388"/>
          <p14:tracePt t="20324" x="9879013" y="4489450"/>
          <p14:tracePt t="20326" x="9879013" y="4481513"/>
          <p14:tracePt t="20326" x="9871075" y="4481513"/>
          <p14:tracePt t="20327" x="9871075" y="4473575"/>
          <p14:tracePt t="20329" x="9871075" y="4465638"/>
          <p14:tracePt t="20332" x="9871075" y="4457700"/>
          <p14:tracePt t="20333" x="9863138" y="4457700"/>
          <p14:tracePt t="20335" x="9863138" y="4449763"/>
          <p14:tracePt t="20336" x="9863138" y="4441825"/>
          <p14:tracePt t="20338" x="9863138" y="4433888"/>
          <p14:tracePt t="20340" x="9855200" y="4425950"/>
          <p14:tracePt t="20342" x="9855200" y="4418013"/>
          <p14:tracePt t="20343" x="9855200" y="4410075"/>
          <p14:tracePt t="20347" x="9855200" y="4402138"/>
          <p14:tracePt t="20350" x="9855200" y="4394200"/>
          <p14:tracePt t="20353" x="9855200" y="4386263"/>
          <p14:tracePt t="20356" x="9855200" y="4378325"/>
          <p14:tracePt t="20358" x="9855200" y="4370388"/>
          <p14:tracePt t="20360" x="9855200" y="4362450"/>
          <p14:tracePt t="20363" x="9855200" y="4354513"/>
          <p14:tracePt t="20365" x="9855200" y="4346575"/>
          <p14:tracePt t="20370" x="9855200" y="4338638"/>
          <p14:tracePt t="20371" x="9855200" y="4330700"/>
          <p14:tracePt t="20374" x="9855200" y="4322763"/>
          <p14:tracePt t="20376" x="9855200" y="4314825"/>
          <p14:tracePt t="20380" x="9855200" y="4306888"/>
          <p14:tracePt t="20384" x="9855200" y="4298950"/>
          <p14:tracePt t="20389" x="9855200" y="4291013"/>
          <p14:tracePt t="20399" x="9863138" y="4291013"/>
          <p14:tracePt t="20407" x="9863138" y="4281488"/>
          <p14:tracePt t="20422" x="9863138" y="4273550"/>
          <p14:tracePt t="20430" x="9871075" y="4273550"/>
          <p14:tracePt t="20687" x="9863138" y="4265613"/>
          <p14:tracePt t="20689" x="9855200" y="4265613"/>
          <p14:tracePt t="20692" x="9855200" y="4257675"/>
          <p14:tracePt t="20693" x="9847263" y="4257675"/>
          <p14:tracePt t="20694" x="9839325" y="4257675"/>
          <p14:tracePt t="20697" x="9831388" y="4257675"/>
          <p14:tracePt t="20698" x="9823450" y="4257675"/>
          <p14:tracePt t="20701" x="9815513" y="4257675"/>
          <p14:tracePt t="20702" x="9815513" y="4249738"/>
          <p14:tracePt t="20703" x="9807575" y="4249738"/>
          <p14:tracePt t="20705" x="9799638" y="4249738"/>
          <p14:tracePt t="20706" x="9791700" y="4249738"/>
          <p14:tracePt t="20709" x="9783763" y="4241800"/>
          <p14:tracePt t="20712" x="9775825" y="4241800"/>
          <p14:tracePt t="20713" x="9767888" y="4241800"/>
          <p14:tracePt t="20715" x="9759950" y="4241800"/>
          <p14:tracePt t="20719" x="9752013" y="4241800"/>
          <p14:tracePt t="20720" x="9744075" y="4241800"/>
          <p14:tracePt t="20723" x="9736138" y="4241800"/>
          <p14:tracePt t="20726" x="9728200" y="4241800"/>
          <p14:tracePt t="20733" x="9720263" y="4241800"/>
          <p14:tracePt t="20752" x="9712325" y="4241800"/>
          <p14:tracePt t="20783" x="9704388" y="4241800"/>
          <p14:tracePt t="20805" x="9704388" y="4249738"/>
          <p14:tracePt t="20812" x="9704388" y="4257675"/>
          <p14:tracePt t="20814" x="9704388" y="4265613"/>
          <p14:tracePt t="20822" x="9704388" y="4273550"/>
          <p14:tracePt t="20825" x="9704388" y="4281488"/>
          <p14:tracePt t="20833" x="9704388" y="4291013"/>
          <p14:tracePt t="20837" x="9704388" y="4298950"/>
          <p14:tracePt t="20841" x="9704388" y="4306888"/>
          <p14:tracePt t="20842" x="9712325" y="4306888"/>
          <p14:tracePt t="20850" x="9712325" y="4314825"/>
          <p14:tracePt t="20859" x="9712325" y="4322763"/>
          <p14:tracePt t="20862" x="9720263" y="4322763"/>
          <p14:tracePt t="20871" x="9728200" y="4322763"/>
          <p14:tracePt t="20873" x="9728200" y="4330700"/>
          <p14:tracePt t="20882" x="9728200" y="4338638"/>
          <p14:tracePt t="20883" x="9736138" y="4338638"/>
          <p14:tracePt t="20893" x="9744075" y="4338638"/>
          <p14:tracePt t="20904" x="9752013" y="4338638"/>
          <p14:tracePt t="20950" x="9759950" y="4338638"/>
          <p14:tracePt t="21044" x="9759950" y="4346575"/>
          <p14:tracePt t="21050" x="9759950" y="4354513"/>
          <p14:tracePt t="21059" x="9752013" y="4354513"/>
          <p14:tracePt t="21061" x="9752013" y="4362450"/>
          <p14:tracePt t="21062" x="9744075" y="4362450"/>
          <p14:tracePt t="21063" x="9744075" y="4370388"/>
          <p14:tracePt t="21065" x="9736138" y="4370388"/>
          <p14:tracePt t="21068" x="9728200" y="4370388"/>
          <p14:tracePt t="21069" x="9728200" y="4378325"/>
          <p14:tracePt t="21070" x="9720263" y="4378325"/>
          <p14:tracePt t="21071" x="9720263" y="4386263"/>
          <p14:tracePt t="21072" x="9712325" y="4386263"/>
          <p14:tracePt t="21074" x="9704388" y="4386263"/>
          <p14:tracePt t="21076" x="9704388" y="4394200"/>
          <p14:tracePt t="21077" x="9696450" y="4394200"/>
          <p14:tracePt t="21079" x="9688513" y="4402138"/>
          <p14:tracePt t="21082" x="9680575" y="4402138"/>
          <p14:tracePt t="21084" x="9672638" y="4410075"/>
          <p14:tracePt t="21086" x="9664700" y="4418013"/>
          <p14:tracePt t="21087" x="9656763" y="4425950"/>
          <p14:tracePt t="21089" x="9648825" y="4425950"/>
          <p14:tracePt t="21090" x="9648825" y="4433888"/>
          <p14:tracePt t="21091" x="9640888" y="4433888"/>
          <p14:tracePt t="21092" x="9640888" y="4441825"/>
          <p14:tracePt t="21094" x="9632950" y="4441825"/>
          <p14:tracePt t="21096" x="9625013" y="4449763"/>
          <p14:tracePt t="21097" x="9617075" y="4457700"/>
          <p14:tracePt t="21100" x="9609138" y="4465638"/>
          <p14:tracePt t="21103" x="9601200" y="4473575"/>
          <p14:tracePt t="21105" x="9601200" y="4481513"/>
          <p14:tracePt t="21106" x="9593263" y="4481513"/>
          <p14:tracePt t="21107" x="9593263" y="4489450"/>
          <p14:tracePt t="21110" x="9585325" y="4489450"/>
          <p14:tracePt t="21110" x="9585325" y="4497388"/>
          <p14:tracePt t="21112" x="9585325" y="4505325"/>
          <p14:tracePt t="21114" x="9575800" y="4513263"/>
          <p14:tracePt t="21117" x="9575800" y="4521200"/>
          <p14:tracePt t="21119" x="9567863" y="4529138"/>
          <p14:tracePt t="21122" x="9567863" y="4537075"/>
          <p14:tracePt t="21123" x="9567863" y="4545013"/>
          <p14:tracePt t="21127" x="9567863" y="4552950"/>
          <p14:tracePt t="21129" x="9567863" y="4560888"/>
          <p14:tracePt t="21133" x="9559925" y="4560888"/>
          <p14:tracePt t="21134" x="9559925" y="4568825"/>
          <p14:tracePt t="21135" x="9559925" y="4576763"/>
          <p14:tracePt t="21139" x="9559925" y="4584700"/>
          <p14:tracePt t="21141" x="9559925" y="4592638"/>
          <p14:tracePt t="21145" x="9559925" y="4600575"/>
          <p14:tracePt t="21147" x="9559925" y="4608513"/>
          <p14:tracePt t="21152" x="9559925" y="4616450"/>
          <p14:tracePt t="21153" x="9559925" y="4624388"/>
          <p14:tracePt t="21158" x="9559925" y="4633913"/>
          <p14:tracePt t="21160" x="9559925" y="4641850"/>
          <p14:tracePt t="21162" x="9559925" y="4649788"/>
          <p14:tracePt t="21166" x="9559925" y="4657725"/>
          <p14:tracePt t="21167" x="9559925" y="4665663"/>
          <p14:tracePt t="21172" x="9559925" y="4673600"/>
          <p14:tracePt t="21174" x="9559925" y="4681538"/>
          <p14:tracePt t="21177" x="9567863" y="4681538"/>
          <p14:tracePt t="21178" x="9567863" y="4689475"/>
          <p14:tracePt t="21180" x="9567863" y="4697413"/>
          <p14:tracePt t="21181" x="9575800" y="4697413"/>
          <p14:tracePt t="21185" x="9575800" y="4705350"/>
          <p14:tracePt t="21187" x="9585325" y="4713288"/>
          <p14:tracePt t="21190" x="9593263" y="4713288"/>
          <p14:tracePt t="21192" x="9593263" y="4721225"/>
          <p14:tracePt t="21194" x="9593263" y="4729163"/>
          <p14:tracePt t="21195" x="9601200" y="4729163"/>
          <p14:tracePt t="21197" x="9609138" y="4729163"/>
          <p14:tracePt t="21200" x="9609138" y="4737100"/>
          <p14:tracePt t="21203" x="9617075" y="4737100"/>
          <p14:tracePt t="21204" x="9617075" y="4745038"/>
          <p14:tracePt t="21205" x="9625013" y="4745038"/>
          <p14:tracePt t="21208" x="9625013" y="4752975"/>
          <p14:tracePt t="21209" x="9632950" y="4752975"/>
          <p14:tracePt t="21219" x="9640888" y="4752975"/>
          <p14:tracePt t="21222" x="9640888" y="4760913"/>
          <p14:tracePt t="21224" x="9648825" y="4760913"/>
          <p14:tracePt t="21231" x="9648825" y="4768850"/>
          <p14:tracePt t="21235" x="9656763" y="4768850"/>
          <p14:tracePt t="21239" x="9664700" y="4768850"/>
          <p14:tracePt t="21247" x="9672638" y="4768850"/>
          <p14:tracePt t="21250" x="9672638" y="4776788"/>
          <p14:tracePt t="21252" x="9680575" y="4776788"/>
          <p14:tracePt t="21258" x="9688513" y="4776788"/>
          <p14:tracePt t="21262" x="9696450" y="4776788"/>
          <p14:tracePt t="21265" x="9696450" y="4784725"/>
          <p14:tracePt t="21268" x="9704388" y="4784725"/>
          <p14:tracePt t="21271" x="9712325" y="4784725"/>
          <p14:tracePt t="21278" x="9720263" y="4784725"/>
          <p14:tracePt t="21281" x="9728200" y="4784725"/>
          <p14:tracePt t="21287" x="9736138" y="4784725"/>
          <p14:tracePt t="21289" x="9744075" y="4784725"/>
          <p14:tracePt t="21293" x="9752013" y="4784725"/>
          <p14:tracePt t="21300" x="9759950" y="4784725"/>
          <p14:tracePt t="21304" x="9767888" y="4784725"/>
          <p14:tracePt t="21320" x="9775825" y="4784725"/>
          <p14:tracePt t="21336" x="9783763" y="4784725"/>
          <p14:tracePt t="21349" x="9783763" y="4792663"/>
          <p14:tracePt t="21354" x="9783763" y="4800600"/>
          <p14:tracePt t="21355" x="9791700" y="4800600"/>
          <p14:tracePt t="21361" x="9791700" y="4808538"/>
          <p14:tracePt t="21365" x="9799638" y="4816475"/>
          <p14:tracePt t="21371" x="9799638" y="4824413"/>
          <p14:tracePt t="21372" x="9799638" y="4832350"/>
          <p14:tracePt t="21375" x="9799638" y="4840288"/>
          <p14:tracePt t="21376" x="9799638" y="4848225"/>
          <p14:tracePt t="21377" x="9807575" y="4848225"/>
          <p14:tracePt t="21379" x="9807575" y="4856163"/>
          <p14:tracePt t="21381" x="9815513" y="4864100"/>
          <p14:tracePt t="21383" x="9815513" y="4872038"/>
          <p14:tracePt t="21386" x="9815513" y="4879975"/>
          <p14:tracePt t="21387" x="9815513" y="4887913"/>
          <p14:tracePt t="21390" x="9815513" y="4895850"/>
          <p14:tracePt t="21391" x="9815513" y="4903788"/>
          <p14:tracePt t="21392" x="9823450" y="4903788"/>
          <p14:tracePt t="21394" x="9823450" y="4911725"/>
          <p14:tracePt t="21396" x="9823450" y="4919663"/>
          <p14:tracePt t="21397" x="9831388" y="4919663"/>
          <p14:tracePt t="21398" x="9831388" y="4927600"/>
          <p14:tracePt t="21401" x="9831388" y="4935538"/>
          <p14:tracePt t="21404" x="9831388" y="4943475"/>
          <p14:tracePt t="21405" x="9831388" y="4951413"/>
          <p14:tracePt t="21408" x="9831388" y="4959350"/>
          <p14:tracePt t="21409" x="9831388" y="4967288"/>
          <p14:tracePt t="21413" x="9831388" y="4976813"/>
          <p14:tracePt t="21417" x="9831388" y="4984750"/>
          <p14:tracePt t="21419" x="9831388" y="4992688"/>
          <p14:tracePt t="21427" x="9831388" y="5000625"/>
          <p14:tracePt t="21431" x="9831388" y="5008563"/>
          <p14:tracePt t="21438" x="9831388" y="5016500"/>
          <p14:tracePt t="21442" x="9831388" y="5024438"/>
          <p14:tracePt t="21449" x="9831388" y="5032375"/>
          <p14:tracePt t="21454" x="9831388" y="5040313"/>
          <p14:tracePt t="21461" x="9831388" y="5048250"/>
          <p14:tracePt t="21464" x="9831388" y="5056188"/>
          <p14:tracePt t="21473" x="9831388" y="5064125"/>
          <p14:tracePt t="21476" x="9831388" y="5072063"/>
          <p14:tracePt t="21483" x="9831388" y="5080000"/>
          <p14:tracePt t="21487" x="9831388" y="5087938"/>
          <p14:tracePt t="21488" x="9839325" y="5087938"/>
          <p14:tracePt t="21491" x="9839325" y="5095875"/>
          <p14:tracePt t="21492" x="9847263" y="5095875"/>
          <p14:tracePt t="21497" x="9847263" y="5103813"/>
          <p14:tracePt t="21500" x="9855200" y="5103813"/>
          <p14:tracePt t="21501" x="9855200" y="5111750"/>
          <p14:tracePt t="21503" x="9863138" y="5111750"/>
          <p14:tracePt t="21507" x="9871075" y="5111750"/>
          <p14:tracePt t="21508" x="9871075" y="5119688"/>
          <p14:tracePt t="21516" x="9879013" y="5127625"/>
          <p14:tracePt t="21520" x="9886950" y="5127625"/>
          <p14:tracePt t="21527" x="9886950" y="5135563"/>
          <p14:tracePt t="21530" x="9894888" y="5135563"/>
          <p14:tracePt t="21532" x="9894888" y="5143500"/>
          <p14:tracePt t="21535" x="9902825" y="5143500"/>
          <p14:tracePt t="21544" x="9910763" y="5143500"/>
          <p14:tracePt t="21547" x="9918700" y="5151438"/>
          <p14:tracePt t="21551" x="9926638" y="5159375"/>
          <p14:tracePt t="21552" x="9936163" y="5159375"/>
          <p14:tracePt t="21559" x="9944100" y="5159375"/>
          <p14:tracePt t="21561" x="9952038" y="5159375"/>
          <p14:tracePt t="21571" x="9952038" y="5167313"/>
          <p14:tracePt t="21588" x="9959975" y="5167313"/>
          <p14:tracePt t="21610" x="9967913" y="5167313"/>
          <p14:tracePt t="21611" x="9967913" y="5175250"/>
          <p14:tracePt t="21625" x="9967913" y="5183188"/>
          <p14:tracePt t="21627" x="9975850" y="5183188"/>
          <p14:tracePt t="21629" x="9975850" y="5191125"/>
          <p14:tracePt t="21645" x="9975850" y="5199063"/>
          <p14:tracePt t="21659" x="9975850" y="5207000"/>
          <p14:tracePt t="21671" x="9975850" y="5214938"/>
          <p14:tracePt t="21683" x="9975850" y="5222875"/>
          <p14:tracePt t="21687" x="9967913" y="5222875"/>
          <p14:tracePt t="21687" x="9967913" y="5230813"/>
          <p14:tracePt t="21690" x="9959975" y="5230813"/>
          <p14:tracePt t="21698" x="9959975" y="5238750"/>
          <p14:tracePt t="21699" x="9952038" y="5238750"/>
          <p14:tracePt t="21702" x="9944100" y="5246688"/>
          <p14:tracePt t="21709" x="9936163" y="5246688"/>
          <p14:tracePt t="21710" x="9936163" y="5254625"/>
          <p14:tracePt t="21711" x="9926638" y="5254625"/>
          <p14:tracePt t="21712" x="9926638" y="5262563"/>
          <p14:tracePt t="21717" x="9918700" y="5262563"/>
          <p14:tracePt t="21718" x="9918700" y="5270500"/>
          <p14:tracePt t="21721" x="9910763" y="5270500"/>
          <p14:tracePt t="21722" x="9910763" y="5278438"/>
          <p14:tracePt t="21727" x="9902825" y="5286375"/>
          <p14:tracePt t="21730" x="9902825" y="5294313"/>
          <p14:tracePt t="21732" x="9894888" y="5294313"/>
          <p14:tracePt t="21737" x="9894888" y="5302250"/>
          <p14:tracePt t="21738" x="9894888" y="5310188"/>
          <p14:tracePt t="21740" x="9886950" y="5310188"/>
          <p14:tracePt t="21745" x="9886950" y="5319713"/>
          <p14:tracePt t="21747" x="9879013" y="5327650"/>
          <p14:tracePt t="21750" x="9879013" y="5335588"/>
          <p14:tracePt t="21756" x="9879013" y="5343525"/>
          <p14:tracePt t="21758" x="9879013" y="5351463"/>
          <p14:tracePt t="21765" x="9879013" y="5367338"/>
          <p14:tracePt t="21769" x="9879013" y="5375275"/>
          <p14:tracePt t="21769" x="9879013" y="5383213"/>
          <p14:tracePt t="21772" x="9879013" y="5391150"/>
          <p14:tracePt t="21774" x="9879013" y="5399088"/>
          <p14:tracePt t="21776" x="9886950" y="5407025"/>
          <p14:tracePt t="21782" x="9886950" y="5414963"/>
          <p14:tracePt t="21784" x="9894888" y="5414963"/>
          <p14:tracePt t="21785" x="9894888" y="5422900"/>
          <p14:tracePt t="21786" x="9902825" y="5422900"/>
          <p14:tracePt t="21795" x="9902825" y="5430838"/>
          <p14:tracePt t="21798" x="9910763" y="5430838"/>
          <p14:tracePt t="21801" x="9910763" y="5438775"/>
          <p14:tracePt t="21804" x="9918700" y="5438775"/>
          <p14:tracePt t="21813" x="9926638" y="5446713"/>
          <p14:tracePt t="21817" x="9936163" y="5446713"/>
          <p14:tracePt t="21819" x="9936163" y="5454650"/>
          <p14:tracePt t="21824" x="9944100" y="5454650"/>
          <p14:tracePt t="21827" x="9952038" y="5454650"/>
          <p14:tracePt t="21828" x="9952038" y="5462588"/>
          <p14:tracePt t="21833" x="9959975" y="5462588"/>
          <p14:tracePt t="21834" x="9967913" y="5470525"/>
          <p14:tracePt t="21838" x="9975850" y="5470525"/>
          <p14:tracePt t="21843" x="9983788" y="5470525"/>
          <p14:tracePt t="21844" x="9983788" y="5478463"/>
          <p14:tracePt t="21845" x="9991725" y="5478463"/>
          <p14:tracePt t="21848" x="9991725" y="5486400"/>
          <p14:tracePt t="21849" x="9999663" y="5486400"/>
          <p14:tracePt t="21852" x="10007600" y="5486400"/>
          <p14:tracePt t="21856" x="10015538" y="5486400"/>
          <p14:tracePt t="21857" x="10015538" y="5494338"/>
          <p14:tracePt t="21858" x="10023475" y="5494338"/>
          <p14:tracePt t="21861" x="10023475" y="5502275"/>
          <p14:tracePt t="21862" x="10031413" y="5502275"/>
          <p14:tracePt t="21865" x="10039350" y="5502275"/>
          <p14:tracePt t="21870" x="10047288" y="5502275"/>
          <p14:tracePt t="21873" x="10055225" y="5510213"/>
          <p14:tracePt t="21876" x="10063163" y="5510213"/>
          <p14:tracePt t="21877" x="10063163" y="5518150"/>
          <p14:tracePt t="21879" x="10071100" y="5518150"/>
          <p14:tracePt t="21882" x="10071100" y="5526088"/>
          <p14:tracePt t="21884" x="10079038" y="5526088"/>
          <p14:tracePt t="21887" x="10086975" y="5526088"/>
          <p14:tracePt t="21888" x="10094913" y="5526088"/>
          <p14:tracePt t="21893" x="10102850" y="5526088"/>
          <p14:tracePt t="21894" x="10102850" y="5534025"/>
          <p14:tracePt t="21896" x="10110788" y="5534025"/>
          <p14:tracePt t="21903" x="10118725" y="5541963"/>
          <p14:tracePt t="21905" x="10126663" y="5541963"/>
          <p14:tracePt t="21913" x="10134600" y="5541963"/>
          <p14:tracePt t="21922" x="10142538" y="5541963"/>
          <p14:tracePt t="21969" x="10150475" y="5541963"/>
          <p14:tracePt t="21981" x="10150475" y="5549900"/>
          <p14:tracePt t="21985" x="10150475" y="5557838"/>
          <p14:tracePt t="21992" x="10150475" y="5565775"/>
          <p14:tracePt t="21995" x="10150475" y="5573713"/>
          <p14:tracePt t="22002" x="10150475" y="5581650"/>
          <p14:tracePt t="22006" x="10150475" y="5589588"/>
          <p14:tracePt t="22012" x="10150475" y="5597525"/>
          <p14:tracePt t="22015" x="10150475" y="5605463"/>
          <p14:tracePt t="22022" x="10150475" y="5613400"/>
          <p14:tracePt t="22024" x="10150475" y="5621338"/>
          <p14:tracePt t="22030" x="10142538" y="5629275"/>
          <p14:tracePt t="22033" x="10142538" y="5637213"/>
          <p14:tracePt t="22036" x="10142538" y="5645150"/>
          <p14:tracePt t="22037" x="10134600" y="5645150"/>
          <p14:tracePt t="22040" x="10134600" y="5653088"/>
          <p14:tracePt t="22042" x="10134600" y="5662613"/>
          <p14:tracePt t="22047" x="10134600" y="5670550"/>
          <p14:tracePt t="22050" x="10126663" y="5678488"/>
          <p14:tracePt t="22056" x="10126663" y="5686425"/>
          <p14:tracePt t="22059" x="10118725" y="5686425"/>
          <p14:tracePt t="22060" x="10118725" y="5694363"/>
          <p14:tracePt t="22065" x="10118725" y="5702300"/>
          <p14:tracePt t="22069" x="10118725" y="5710238"/>
          <p14:tracePt t="22075" x="10118725" y="5718175"/>
          <p14:tracePt t="22079" x="10118725" y="5726113"/>
          <p14:tracePt t="22083" x="10110788" y="5726113"/>
          <p14:tracePt t="22085" x="10110788" y="5734050"/>
          <p14:tracePt t="22090" x="10110788" y="5741988"/>
          <p14:tracePt t="22092" x="10110788" y="5749925"/>
          <p14:tracePt t="22100" x="10110788" y="5757863"/>
          <p14:tracePt t="22104" x="10110788" y="5765800"/>
          <p14:tracePt t="22109" x="10118725" y="5765800"/>
          <p14:tracePt t="22110" x="10118725" y="5773738"/>
          <p14:tracePt t="22114" x="10126663" y="5781675"/>
          <p14:tracePt t="22121" x="10134600" y="5789613"/>
          <p14:tracePt t="22123" x="10142538" y="5797550"/>
          <p14:tracePt t="22129" x="10150475" y="5805488"/>
          <p14:tracePt t="22130" x="10158413" y="5805488"/>
          <p14:tracePt t="22130" x="10158413" y="5813425"/>
          <p14:tracePt t="22133" x="10166350" y="5813425"/>
          <p14:tracePt t="22134" x="10174288" y="5821363"/>
          <p14:tracePt t="22135" x="10174288" y="5829300"/>
          <p14:tracePt t="22138" x="10182225" y="5829300"/>
          <p14:tracePt t="22139" x="10190163" y="5829300"/>
          <p14:tracePt t="22140" x="10190163" y="5837238"/>
          <p14:tracePt t="22141" x="10198100" y="5837238"/>
          <p14:tracePt t="22142" x="10198100" y="5845175"/>
          <p14:tracePt t="22145" x="10206038" y="5845175"/>
          <p14:tracePt t="22147" x="10213975" y="5845175"/>
          <p14:tracePt t="22150" x="10213975" y="5853113"/>
          <p14:tracePt t="22152" x="10221913" y="5853113"/>
          <p14:tracePt t="22154" x="10221913" y="5861050"/>
          <p14:tracePt t="22156" x="10229850" y="5861050"/>
          <p14:tracePt t="22165" x="10229850" y="5868988"/>
          <p14:tracePt t="22171" x="10237788" y="5868988"/>
          <p14:tracePt t="22184" x="10245725" y="5868988"/>
          <p14:tracePt t="22209" x="10253663" y="5868988"/>
          <p14:tracePt t="22214" x="10261600" y="5876925"/>
          <p14:tracePt t="22222" x="10261600" y="5884863"/>
          <p14:tracePt t="22224" x="10269538" y="5884863"/>
          <p14:tracePt t="22228" x="10279063" y="5884863"/>
          <p14:tracePt t="22237" x="10287000" y="5884863"/>
          <p14:tracePt t="22238" x="10287000" y="5892800"/>
          <p14:tracePt t="22240" x="10294938" y="5892800"/>
          <p14:tracePt t="22245" x="10294938" y="5900738"/>
          <p14:tracePt t="22248" x="10302875" y="5900738"/>
          <p14:tracePt t="22252" x="10310813" y="5900738"/>
          <p14:tracePt t="22256" x="10318750" y="5908675"/>
          <p14:tracePt t="22262" x="10318750" y="5916613"/>
          <p14:tracePt t="22268" x="10326688" y="5916613"/>
          <p14:tracePt t="22277" x="10334625" y="5916613"/>
          <p14:tracePt t="22285" x="10334625" y="5924550"/>
          <p14:tracePt t="22298" x="10334625" y="5932488"/>
          <p14:tracePt t="22316" x="10334625" y="5940425"/>
          <p14:tracePt t="22323" x="10334625" y="5948363"/>
          <p14:tracePt t="22332" x="10334625" y="5956300"/>
          <p14:tracePt t="22335" x="10334625" y="5964238"/>
          <p14:tracePt t="22342" x="10334625" y="5972175"/>
          <p14:tracePt t="22343" x="10342563" y="5972175"/>
          <p14:tracePt t="22345" x="10342563" y="5980113"/>
          <p14:tracePt t="22349" x="10342563" y="5988050"/>
          <p14:tracePt t="22350" x="10350500" y="5988050"/>
          <p14:tracePt t="22356" x="10350500" y="5995988"/>
          <p14:tracePt t="22359" x="10358438" y="5995988"/>
          <p14:tracePt t="22359" x="10358438" y="6005513"/>
          <p14:tracePt t="22362" x="10366375" y="6005513"/>
          <p14:tracePt t="22368" x="10366375" y="6013450"/>
          <p14:tracePt t="22369" x="10374313" y="6013450"/>
          <p14:tracePt t="22371" x="10374313" y="6021388"/>
          <p14:tracePt t="22372" x="10382250" y="6021388"/>
          <p14:tracePt t="22380" x="10390188" y="6029325"/>
          <p14:tracePt t="22383" x="10398125" y="6029325"/>
          <p14:tracePt t="22385" x="10398125" y="6037263"/>
          <p14:tracePt t="22391" x="10406063" y="6045200"/>
          <p14:tracePt t="22395" x="10414000" y="6045200"/>
          <p14:tracePt t="22397" x="10414000" y="6053138"/>
          <p14:tracePt t="22405" x="10421938" y="6053138"/>
          <p14:tracePt t="22406" x="10421938" y="6061075"/>
          <p14:tracePt t="22409" x="10429875" y="6061075"/>
          <p14:tracePt t="22415" x="10437813" y="6069013"/>
          <p14:tracePt t="22433" x="10445750" y="6069013"/>
          <p14:tracePt t="22437" x="10445750" y="6076950"/>
          <p14:tracePt t="22449" x="10453688" y="6076950"/>
          <p14:tracePt t="22460" x="10453688" y="6084888"/>
          <p14:tracePt t="22465" x="10453688" y="6092825"/>
          <p14:tracePt t="22473" x="10461625" y="6092825"/>
          <p14:tracePt t="22474" x="10461625" y="6100763"/>
          <p14:tracePt t="22478" x="10461625" y="6108700"/>
          <p14:tracePt t="22479" x="10469563" y="6108700"/>
          <p14:tracePt t="22487" x="10469563" y="6116638"/>
          <p14:tracePt t="22492" x="10477500" y="6124575"/>
          <p14:tracePt t="22518" x="10477500" y="6132513"/>
          <p14:tracePt t="22523" x="10485438" y="6132513"/>
          <p14:tracePt t="22539" x="10485438" y="6140450"/>
          <p14:tracePt t="22579" x="10485438" y="6148388"/>
          <p14:tracePt t="22594" x="10493375" y="6148388"/>
          <p14:tracePt t="22610" x="10493375" y="6156325"/>
          <p14:tracePt t="22625" x="10501313" y="6156325"/>
          <p14:tracePt t="22721" x="10509250" y="6156325"/>
          <p14:tracePt t="22735" x="10517188" y="6156325"/>
          <p14:tracePt t="22744" x="10517188" y="6148388"/>
          <p14:tracePt t="22750" x="10517188" y="6140450"/>
          <p14:tracePt t="22752" x="10517188" y="6132513"/>
          <p14:tracePt t="22757" x="10517188" y="6124575"/>
          <p14:tracePt t="22759" x="10525125" y="6116638"/>
          <p14:tracePt t="22764" x="10525125" y="6108700"/>
          <p14:tracePt t="22767" x="10525125" y="6100763"/>
          <p14:tracePt t="22771" x="10525125" y="6092825"/>
          <p14:tracePt t="22772" x="10525125" y="6084888"/>
          <p14:tracePt t="22774" x="10525125" y="6076950"/>
          <p14:tracePt t="22778" x="10525125" y="6069013"/>
          <p14:tracePt t="22780" x="10525125" y="6061075"/>
          <p14:tracePt t="22784" x="10525125" y="6053138"/>
          <p14:tracePt t="22786" x="10525125" y="6045200"/>
          <p14:tracePt t="22789" x="10525125" y="6037263"/>
          <p14:tracePt t="22791" x="10525125" y="6029325"/>
          <p14:tracePt t="22794" x="10533063" y="6029325"/>
          <p14:tracePt t="22795" x="10533063" y="6021388"/>
          <p14:tracePt t="22797" x="10533063" y="6013450"/>
          <p14:tracePt t="22800" x="10533063" y="6005513"/>
          <p14:tracePt t="22802" x="10533063" y="5995988"/>
          <p14:tracePt t="22803" x="10533063" y="5988050"/>
          <p14:tracePt t="22805" x="10541000" y="5980113"/>
          <p14:tracePt t="22806" x="10541000" y="5972175"/>
          <p14:tracePt t="22809" x="10541000" y="5964238"/>
          <p14:tracePt t="22811" x="10541000" y="5956300"/>
          <p14:tracePt t="22815" x="10541000" y="5948363"/>
          <p14:tracePt t="22817" x="10541000" y="5940425"/>
          <p14:tracePt t="22824" x="10541000" y="5932488"/>
          <p14:tracePt t="22827" x="10541000" y="5924550"/>
          <p14:tracePt t="22832" x="10541000" y="5916613"/>
          <p14:tracePt t="22836" x="10541000" y="5908675"/>
          <p14:tracePt t="22842" x="10541000" y="5900738"/>
          <p14:tracePt t="22847" x="10541000" y="5892800"/>
          <p14:tracePt t="22857" x="10541000" y="5884863"/>
          <p14:tracePt t="22861" x="10541000" y="5876925"/>
          <p14:tracePt t="22868" x="10533063" y="5876925"/>
          <p14:tracePt t="22869" x="10533063" y="5868988"/>
          <p14:tracePt t="22873" x="10533063" y="5861050"/>
          <p14:tracePt t="22874" x="10525125" y="5861050"/>
          <p14:tracePt t="22878" x="10525125" y="5853113"/>
          <p14:tracePt t="22886" x="10517188" y="5853113"/>
          <p14:tracePt t="22888" x="10517188" y="5845175"/>
          <p14:tracePt t="22901" x="10509250" y="5837238"/>
          <p14:tracePt t="22945" x="10509250" y="5829300"/>
          <p14:tracePt t="22966" x="10501313" y="5829300"/>
          <p14:tracePt t="22971" x="10493375" y="5829300"/>
          <p14:tracePt t="22972" x="10493375" y="5821363"/>
          <p14:tracePt t="22976" x="10485438" y="5821363"/>
          <p14:tracePt t="22980" x="10477500" y="5821363"/>
          <p14:tracePt t="22985" x="10469563" y="5821363"/>
          <p14:tracePt t="22987" x="10461625" y="5821363"/>
          <p14:tracePt t="22988" x="10461625" y="5813425"/>
          <p14:tracePt t="22992" x="10453688" y="5813425"/>
          <p14:tracePt t="22994" x="10445750" y="5813425"/>
          <p14:tracePt t="22995" x="10445750" y="5805488"/>
          <p14:tracePt t="23001" x="10437813" y="5805488"/>
          <p14:tracePt t="23003" x="10429875" y="5805488"/>
          <p14:tracePt t="23006" x="10421938" y="5805488"/>
          <p14:tracePt t="23010" x="10421938" y="5797550"/>
          <p14:tracePt t="23012" x="10414000" y="5797550"/>
          <p14:tracePt t="23015" x="10406063" y="5797550"/>
          <p14:tracePt t="23017" x="10406063" y="5789613"/>
          <p14:tracePt t="23022" x="10398125" y="5789613"/>
          <p14:tracePt t="23025" x="10390188" y="5789613"/>
          <p14:tracePt t="23026" x="10390188" y="5781675"/>
          <p14:tracePt t="23032" x="10390188" y="5773738"/>
          <p14:tracePt t="23032" x="10382250" y="5773738"/>
          <p14:tracePt t="23036" x="10374313" y="5773738"/>
          <p14:tracePt t="23040" x="10374313" y="5765800"/>
          <p14:tracePt t="23042" x="10366375" y="5765800"/>
          <p14:tracePt t="23044" x="10366375" y="5757863"/>
          <p14:tracePt t="23046" x="10358438" y="5757863"/>
          <p14:tracePt t="23053" x="10358438" y="5749925"/>
          <p14:tracePt t="23054" x="10350500" y="5749925"/>
          <p14:tracePt t="23056" x="10350500" y="5741988"/>
          <p14:tracePt t="23060" x="10342563" y="5734050"/>
          <p14:tracePt t="23068" x="10342563" y="5726113"/>
          <p14:tracePt t="23072" x="10342563" y="5718175"/>
          <p14:tracePt t="23074" x="10334625" y="5718175"/>
          <p14:tracePt t="23078" x="10334625" y="5710238"/>
          <p14:tracePt t="23079" x="10334625" y="5702300"/>
          <p14:tracePt t="23082" x="10326688" y="5702300"/>
          <p14:tracePt t="23084" x="10326688" y="5694363"/>
          <p14:tracePt t="23085" x="10326688" y="5686425"/>
          <p14:tracePt t="23087" x="10326688" y="5678488"/>
          <p14:tracePt t="23089" x="10326688" y="5670550"/>
          <p14:tracePt t="23091" x="10318750" y="5670550"/>
          <p14:tracePt t="23093" x="10318750" y="5662613"/>
          <p14:tracePt t="23094" x="10318750" y="5653088"/>
          <p14:tracePt t="23096" x="10318750" y="5645150"/>
          <p14:tracePt t="23097" x="10310813" y="5645150"/>
          <p14:tracePt t="23098" x="10310813" y="5637213"/>
          <p14:tracePt t="23100" x="10310813" y="5629275"/>
          <p14:tracePt t="23103" x="10302875" y="5621338"/>
          <p14:tracePt t="23104" x="10302875" y="5613400"/>
          <p14:tracePt t="23108" x="10302875" y="5605463"/>
          <p14:tracePt t="23111" x="10302875" y="5597525"/>
          <p14:tracePt t="23114" x="10302875" y="5589588"/>
          <p14:tracePt t="23118" x="10294938" y="5581650"/>
          <p14:tracePt t="23127" x="10294938" y="5573713"/>
          <p14:tracePt t="23130" x="10294938" y="5565775"/>
          <p14:tracePt t="23135" x="10294938" y="5557838"/>
          <p14:tracePt t="23140" x="10294938" y="5549900"/>
          <p14:tracePt t="23145" x="10294938" y="5541963"/>
          <p14:tracePt t="23147" x="10294938" y="5534025"/>
          <p14:tracePt t="23153" x="10294938" y="5526088"/>
          <p14:tracePt t="23155" x="10294938" y="5518150"/>
          <p14:tracePt t="23158" x="10294938" y="5510213"/>
          <p14:tracePt t="23160" x="10287000" y="5510213"/>
          <p14:tracePt t="23164" x="10287000" y="5502275"/>
          <p14:tracePt t="23164" x="10287000" y="5494338"/>
          <p14:tracePt t="23168" x="10287000" y="5486400"/>
          <p14:tracePt t="23170" x="10287000" y="5478463"/>
          <p14:tracePt t="23173" x="10279063" y="5470525"/>
          <p14:tracePt t="23174" x="10279063" y="5462588"/>
          <p14:tracePt t="23176" x="10269538" y="5462588"/>
          <p14:tracePt t="23177" x="10269538" y="5454650"/>
          <p14:tracePt t="23179" x="10269538" y="5446713"/>
          <p14:tracePt t="23184" x="10269538" y="5438775"/>
          <p14:tracePt t="23185" x="10261600" y="5430838"/>
          <p14:tracePt t="23189" x="10253663" y="5422900"/>
          <p14:tracePt t="23191" x="10253663" y="5414963"/>
          <p14:tracePt t="23196" x="10253663" y="5407025"/>
          <p14:tracePt t="23197" x="10245725" y="5407025"/>
          <p14:tracePt t="23198" x="10245725" y="5399088"/>
          <p14:tracePt t="23202" x="10237788" y="5391150"/>
          <p14:tracePt t="23208" x="10237788" y="5383213"/>
          <p14:tracePt t="23213" x="10237788" y="5375275"/>
          <p14:tracePt t="23219" x="10229850" y="5375275"/>
          <p14:tracePt t="23226" x="10229850" y="5367338"/>
          <p14:tracePt t="23231" x="10221913" y="5359400"/>
          <p14:tracePt t="23242" x="10221913" y="5351463"/>
          <p14:tracePt t="23246" x="10213975" y="5351463"/>
          <p14:tracePt t="23248" x="10213975" y="5343525"/>
          <p14:tracePt t="23253" x="10206038" y="5343525"/>
          <p14:tracePt t="23257" x="10206038" y="5335588"/>
          <p14:tracePt t="23261" x="10206038" y="5327650"/>
          <p14:tracePt t="23262" x="10198100" y="5327650"/>
          <p14:tracePt t="23266" x="10190163" y="5327650"/>
          <p14:tracePt t="23269" x="10190163" y="5319713"/>
          <p14:tracePt t="23269" x="10182225" y="5319713"/>
          <p14:tracePt t="23271" x="10182225" y="5310188"/>
          <p14:tracePt t="23277" x="10174288" y="5310188"/>
          <p14:tracePt t="23278" x="10174288" y="5302250"/>
          <p14:tracePt t="23280" x="10166350" y="5302250"/>
          <p14:tracePt t="23281" x="10166350" y="5294313"/>
          <p14:tracePt t="23284" x="10166350" y="5286375"/>
          <p14:tracePt t="23288" x="10158413" y="5286375"/>
          <p14:tracePt t="23289" x="10158413" y="5278438"/>
          <p14:tracePt t="23291" x="10150475" y="5278438"/>
          <p14:tracePt t="23292" x="10150475" y="5270500"/>
          <p14:tracePt t="23298" x="10150475" y="5262563"/>
          <p14:tracePt t="23300" x="10150475" y="5254625"/>
          <p14:tracePt t="23302" x="10142538" y="5254625"/>
          <p14:tracePt t="23304" x="10142538" y="5246688"/>
          <p14:tracePt t="23305" x="10134600" y="5238750"/>
          <p14:tracePt t="23307" x="10134600" y="5230813"/>
          <p14:tracePt t="23309" x="10134600" y="5222875"/>
          <p14:tracePt t="23311" x="10134600" y="5214938"/>
          <p14:tracePt t="23312" x="10126663" y="5207000"/>
          <p14:tracePt t="23315" x="10126663" y="5199063"/>
          <p14:tracePt t="23317" x="10118725" y="5191125"/>
          <p14:tracePt t="23320" x="10118725" y="5183188"/>
          <p14:tracePt t="23321" x="10118725" y="5175250"/>
          <p14:tracePt t="23322" x="10118725" y="5167313"/>
          <p14:tracePt t="23323" x="10110788" y="5167313"/>
          <p14:tracePt t="23325" x="10110788" y="5159375"/>
          <p14:tracePt t="23327" x="10102850" y="5151438"/>
          <p14:tracePt t="23330" x="10102850" y="5143500"/>
          <p14:tracePt t="23333" x="10102850" y="5135563"/>
          <p14:tracePt t="23336" x="10094913" y="5135563"/>
          <p14:tracePt t="23337" x="10094913" y="5127625"/>
          <p14:tracePt t="23338" x="10086975" y="5119688"/>
          <p14:tracePt t="23342" x="10079038" y="5111750"/>
          <p14:tracePt t="23344" x="10079038" y="5103813"/>
          <p14:tracePt t="23349" x="10079038" y="5095875"/>
          <p14:tracePt t="23351" x="10071100" y="5095875"/>
          <p14:tracePt t="23352" x="10071100" y="5087938"/>
          <p14:tracePt t="23355" x="10063163" y="5087938"/>
          <p14:tracePt t="23361" x="10063163" y="5080000"/>
          <p14:tracePt t="23368" x="10063163" y="5072063"/>
          <p14:tracePt t="23379" x="10063163" y="5064125"/>
          <p14:tracePt t="23392" x="10055225" y="5064125"/>
          <p14:tracePt t="23396" x="10055225" y="5056188"/>
          <p14:tracePt t="23400" x="10055225" y="5048250"/>
          <p14:tracePt t="23407" x="10055225" y="5040313"/>
          <p14:tracePt t="23410" x="10055225" y="5032375"/>
          <p14:tracePt t="23415" x="10055225" y="5024438"/>
          <p14:tracePt t="23418" x="10055225" y="5016500"/>
          <p14:tracePt t="23422" x="10055225" y="5008563"/>
          <p14:tracePt t="23424" x="10055225" y="5000625"/>
          <p14:tracePt t="23430" x="10063163" y="4992688"/>
          <p14:tracePt t="23431" x="10063163" y="4984750"/>
          <p14:tracePt t="23436" x="10071100" y="4984750"/>
          <p14:tracePt t="23437" x="10071100" y="4976813"/>
          <p14:tracePt t="23439" x="10071100" y="4967288"/>
          <p14:tracePt t="23443" x="10071100" y="4959350"/>
          <p14:tracePt t="23446" x="10071100" y="4951413"/>
          <p14:tracePt t="23449" x="10071100" y="4943475"/>
          <p14:tracePt t="23452" x="10079038" y="4943475"/>
          <p14:tracePt t="23454" x="10079038" y="4935538"/>
          <p14:tracePt t="23456" x="10079038" y="4927600"/>
          <p14:tracePt t="23460" x="10079038" y="4919663"/>
          <p14:tracePt t="23463" x="10079038" y="4911725"/>
          <p14:tracePt t="23466" x="10086975" y="4911725"/>
          <p14:tracePt t="23470" x="10086975" y="4903788"/>
          <p14:tracePt t="23473" x="10086975" y="4895850"/>
          <p14:tracePt t="23478" x="10086975" y="4887913"/>
          <p14:tracePt t="23482" x="10086975" y="4879975"/>
          <p14:tracePt t="23488" x="10094913" y="4879975"/>
          <p14:tracePt t="23491" x="10094913" y="4872038"/>
          <p14:tracePt t="23500" x="10094913" y="4864100"/>
          <p14:tracePt t="23519" x="10094913" y="4856163"/>
          <p14:tracePt t="23534" x="10094913" y="4848225"/>
          <p14:tracePt t="23568" x="10094913" y="4840288"/>
          <p14:tracePt t="23575" x="10094913" y="4832350"/>
          <p14:tracePt t="23583" x="10094913" y="4824413"/>
          <p14:tracePt t="23595" x="10094913" y="4816475"/>
          <p14:tracePt t="23600" x="10094913" y="4808538"/>
          <p14:tracePt t="23615" x="10094913" y="4800600"/>
          <p14:tracePt t="23625" x="10094913" y="4792663"/>
          <p14:tracePt t="23647" x="10094913" y="4784725"/>
          <p14:tracePt t="23657" x="10094913" y="4776788"/>
          <p14:tracePt t="23675" x="10094913" y="4768850"/>
          <p14:tracePt t="23685" x="10094913" y="4760913"/>
          <p14:tracePt t="23723" x="10086975" y="4760913"/>
          <p14:tracePt t="23732" x="10086975" y="4752975"/>
          <p14:tracePt t="24322" x="10094913" y="4760913"/>
          <p14:tracePt t="24323" x="10094913" y="4768850"/>
          <p14:tracePt t="24327" x="10094913" y="4776788"/>
          <p14:tracePt t="24327" x="10102850" y="4776788"/>
          <p14:tracePt t="24328" x="10102850" y="4784725"/>
          <p14:tracePt t="24331" x="10110788" y="4784725"/>
          <p14:tracePt t="24332" x="10110788" y="4792663"/>
          <p14:tracePt t="24333" x="10110788" y="4800600"/>
          <p14:tracePt t="24334" x="10110788" y="4808538"/>
          <p14:tracePt t="24335" x="10110788" y="4816475"/>
          <p14:tracePt t="24337" x="10110788" y="4824413"/>
          <p14:tracePt t="24339" x="10118725" y="4832350"/>
          <p14:tracePt t="24340" x="10118725" y="4840288"/>
          <p14:tracePt t="24342" x="10118725" y="4848225"/>
          <p14:tracePt t="24343" x="10118725" y="4856163"/>
          <p14:tracePt t="24345" x="10126663" y="4864100"/>
          <p14:tracePt t="24346" x="10126663" y="4872038"/>
          <p14:tracePt t="24350" x="10126663" y="4879975"/>
          <p14:tracePt t="24351" x="10126663" y="4887913"/>
          <p14:tracePt t="24353" x="10126663" y="4895850"/>
          <p14:tracePt t="24355" x="10126663" y="4903788"/>
          <p14:tracePt t="24359" x="10126663" y="4911725"/>
          <p14:tracePt t="24370" x="10126663" y="4919663"/>
          <p14:tracePt t="24381" x="10118725" y="4919663"/>
          <p14:tracePt t="24417" x="10118725" y="4927600"/>
          <p14:tracePt t="24443" x="10110788" y="4927600"/>
          <p14:tracePt t="24450" x="10102850" y="4927600"/>
          <p14:tracePt t="24459" x="10094913" y="4927600"/>
          <p14:tracePt t="24462" x="10094913" y="4919663"/>
          <p14:tracePt t="24463" x="10086975" y="4919663"/>
          <p14:tracePt t="24463" x="10086975" y="4911725"/>
          <p14:tracePt t="24464" x="10079038" y="4911725"/>
          <p14:tracePt t="24468" x="10079038" y="4903788"/>
          <p14:tracePt t="24469" x="10071100" y="4895850"/>
          <p14:tracePt t="24471" x="10063163" y="4895850"/>
          <p14:tracePt t="24474" x="10063163" y="4887913"/>
          <p14:tracePt t="24475" x="10063163" y="4879975"/>
          <p14:tracePt t="24476" x="10055225" y="4879975"/>
          <p14:tracePt t="24477" x="10047288" y="4872038"/>
          <p14:tracePt t="24480" x="10047288" y="4864100"/>
          <p14:tracePt t="24481" x="10039350" y="4856163"/>
          <p14:tracePt t="24485" x="10031413" y="4848225"/>
          <p14:tracePt t="24486" x="10031413" y="4840288"/>
          <p14:tracePt t="24488" x="10023475" y="4832350"/>
          <p14:tracePt t="24488" x="10023475" y="4824413"/>
          <p14:tracePt t="24489" x="10015538" y="4824413"/>
          <p14:tracePt t="24490" x="10015538" y="4816475"/>
          <p14:tracePt t="24491" x="10015538" y="4808538"/>
          <p14:tracePt t="24492" x="10007600" y="4808538"/>
          <p14:tracePt t="24494" x="9999663" y="4800600"/>
          <p14:tracePt t="24495" x="9999663" y="4792663"/>
          <p14:tracePt t="24498" x="9991725" y="4784725"/>
          <p14:tracePt t="24500" x="9991725" y="4776788"/>
          <p14:tracePt t="24501" x="9983788" y="4776788"/>
          <p14:tracePt t="24503" x="9983788" y="4768850"/>
          <p14:tracePt t="24504" x="9983788" y="4760913"/>
          <p14:tracePt t="24505" x="9975850" y="4760913"/>
          <p14:tracePt t="24506" x="9975850" y="4752975"/>
          <p14:tracePt t="24507" x="9967913" y="4752975"/>
          <p14:tracePt t="24508" x="9967913" y="4745038"/>
          <p14:tracePt t="24510" x="9959975" y="4745038"/>
          <p14:tracePt t="24512" x="9959975" y="4737100"/>
          <p14:tracePt t="24515" x="9959975" y="4729163"/>
          <p14:tracePt t="24518" x="9959975" y="4721225"/>
          <p14:tracePt t="24521" x="9952038" y="4721225"/>
          <p14:tracePt t="24526" x="9952038" y="4713288"/>
          <p14:tracePt t="24531" x="9952038" y="4705350"/>
          <p14:tracePt t="24539" x="9944100" y="4705350"/>
          <p14:tracePt t="24546" x="9944100" y="4697413"/>
          <p14:tracePt t="24562" x="9944100" y="4689475"/>
          <p14:tracePt t="24920" x="9944100" y="4681538"/>
          <p14:tracePt t="24923" x="9944100" y="4673600"/>
          <p14:tracePt t="24929" x="9944100" y="4665663"/>
          <p14:tracePt t="24930" x="9944100" y="4657725"/>
          <p14:tracePt t="24932" x="9944100" y="4649788"/>
          <p14:tracePt t="24934" x="9944100" y="4641850"/>
          <p14:tracePt t="24937" x="9944100" y="4633913"/>
          <p14:tracePt t="24938" x="9944100" y="4624388"/>
          <p14:tracePt t="24941" x="9944100" y="4616450"/>
          <p14:tracePt t="24942" x="9944100" y="4608513"/>
          <p14:tracePt t="24944" x="9944100" y="4600575"/>
          <p14:tracePt t="24946" x="9944100" y="4592638"/>
          <p14:tracePt t="24947" x="9944100" y="4584700"/>
          <p14:tracePt t="24950" x="9944100" y="4576763"/>
          <p14:tracePt t="24951" x="9944100" y="4568825"/>
          <p14:tracePt t="24955" x="9944100" y="4560888"/>
          <p14:tracePt t="24956" x="9944100" y="4552950"/>
          <p14:tracePt t="24958" x="9944100" y="4545013"/>
          <p14:tracePt t="24959" x="9944100" y="4537075"/>
          <p14:tracePt t="24961" x="9944100" y="4529138"/>
          <p14:tracePt t="24963" x="9944100" y="4521200"/>
          <p14:tracePt t="24965" x="9944100" y="4513263"/>
          <p14:tracePt t="24967" x="9944100" y="4505325"/>
          <p14:tracePt t="24969" x="9944100" y="4497388"/>
          <p14:tracePt t="24971" x="9944100" y="4489450"/>
          <p14:tracePt t="24972" x="9944100" y="4481513"/>
          <p14:tracePt t="24973" x="9944100" y="4473575"/>
          <p14:tracePt t="24974" x="9944100" y="4465638"/>
          <p14:tracePt t="24976" x="9944100" y="4457700"/>
          <p14:tracePt t="24977" x="9936163" y="4457700"/>
          <p14:tracePt t="24978" x="9936163" y="4449763"/>
          <p14:tracePt t="24980" x="9936163" y="4441825"/>
          <p14:tracePt t="24981" x="9936163" y="4433888"/>
          <p14:tracePt t="24984" x="9936163" y="4418013"/>
          <p14:tracePt t="24986" x="9936163" y="4410075"/>
          <p14:tracePt t="24987" x="9936163" y="4402138"/>
          <p14:tracePt t="24990" x="9936163" y="4394200"/>
          <p14:tracePt t="24991" x="9936163" y="4386263"/>
          <p14:tracePt t="24992" x="9936163" y="4378325"/>
          <p14:tracePt t="24994" x="9936163" y="4370388"/>
          <p14:tracePt t="24995" x="9936163" y="4362450"/>
          <p14:tracePt t="24998" x="9936163" y="4354513"/>
          <p14:tracePt t="25000" x="9936163" y="4346575"/>
          <p14:tracePt t="25001" x="9936163" y="4338638"/>
          <p14:tracePt t="25003" x="9936163" y="4330700"/>
          <p14:tracePt t="25005" x="9936163" y="4322763"/>
          <p14:tracePt t="25007" x="9936163" y="4314825"/>
          <p14:tracePt t="25009" x="9936163" y="4306888"/>
          <p14:tracePt t="25011" x="9936163" y="4298950"/>
          <p14:tracePt t="25013" x="9936163" y="4291013"/>
          <p14:tracePt t="25015" x="9936163" y="4281488"/>
          <p14:tracePt t="25019" x="9936163" y="4273550"/>
          <p14:tracePt t="25020" x="9936163" y="4265613"/>
          <p14:tracePt t="25021" x="9936163" y="4257675"/>
          <p14:tracePt t="25025" x="9936163" y="4249738"/>
          <p14:tracePt t="25026" x="9936163" y="4241800"/>
          <p14:tracePt t="25029" x="9936163" y="4233863"/>
          <p14:tracePt t="25030" x="9936163" y="4225925"/>
          <p14:tracePt t="25035" x="9936163" y="4217988"/>
          <p14:tracePt t="25035" x="9936163" y="4210050"/>
          <p14:tracePt t="25040" x="9936163" y="4202113"/>
          <p14:tracePt t="25041" x="9936163" y="4194175"/>
          <p14:tracePt t="25044" x="9936163" y="4186238"/>
          <p14:tracePt t="25045" x="9936163" y="4178300"/>
          <p14:tracePt t="25050" x="9936163" y="4170363"/>
          <p14:tracePt t="25051" x="9936163" y="4162425"/>
          <p14:tracePt t="25052" x="9936163" y="4154488"/>
          <p14:tracePt t="25055" x="9936163" y="4146550"/>
          <p14:tracePt t="25057" x="9936163" y="4138613"/>
          <p14:tracePt t="25060" x="9936163" y="4130675"/>
          <p14:tracePt t="25062" x="9936163" y="4122738"/>
          <p14:tracePt t="25064" x="9936163" y="4114800"/>
          <p14:tracePt t="25067" x="9926638" y="4106863"/>
          <p14:tracePt t="25069" x="9926638" y="4098925"/>
          <p14:tracePt t="25070" x="9926638" y="4090988"/>
          <p14:tracePt t="25073" x="9926638" y="4083050"/>
          <p14:tracePt t="25074" x="9926638" y="4075113"/>
          <p14:tracePt t="25077" x="9926638" y="4067175"/>
          <p14:tracePt t="25078" x="9926638" y="4059238"/>
          <p14:tracePt t="25080" x="9918700" y="4059238"/>
          <p14:tracePt t="25081" x="9918700" y="4051300"/>
          <p14:tracePt t="25082" x="9918700" y="4043363"/>
          <p14:tracePt t="25084" x="9910763" y="4035425"/>
          <p14:tracePt t="25086" x="9910763" y="4027488"/>
          <p14:tracePt t="25088" x="9910763" y="4019550"/>
          <p14:tracePt t="25089" x="9902825" y="4019550"/>
          <p14:tracePt t="25090" x="9902825" y="4011613"/>
          <p14:tracePt t="25092" x="9894888" y="4003675"/>
          <p14:tracePt t="25094" x="9894888" y="3995738"/>
          <p14:tracePt t="25096" x="9894888" y="3987800"/>
          <p14:tracePt t="25097" x="9886950" y="3987800"/>
          <p14:tracePt t="25099" x="9879013" y="3979863"/>
          <p14:tracePt t="25101" x="9879013" y="3971925"/>
          <p14:tracePt t="25104" x="9871075" y="3963988"/>
          <p14:tracePt t="25105" x="9871075" y="3956050"/>
          <p14:tracePt t="25107" x="9863138" y="3956050"/>
          <p14:tracePt t="25109" x="9855200" y="3948113"/>
          <p14:tracePt t="25112" x="9855200" y="3938588"/>
          <p14:tracePt t="25118" x="9847263" y="3938588"/>
          <p14:tracePt t="25119" x="9847263" y="3930650"/>
          <p14:tracePt t="25129" x="9839325" y="3922713"/>
          <p14:tracePt t="25145" x="9839325" y="3914775"/>
          <p14:tracePt t="25218" x="9831388" y="3914775"/>
          <p14:tracePt t="25265" x="9839325" y="3914775"/>
          <p14:tracePt t="25270" x="9847263" y="3914775"/>
          <p14:tracePt t="25275" x="9847263" y="3906838"/>
          <p14:tracePt t="25276" x="9855200" y="3906838"/>
          <p14:tracePt t="25279" x="9863138" y="3906838"/>
          <p14:tracePt t="25283" x="9871075" y="3898900"/>
          <p14:tracePt t="25290" x="9879013" y="3898900"/>
          <p14:tracePt t="25294" x="9886950" y="3890963"/>
          <p14:tracePt t="25298" x="9886950" y="3883025"/>
          <p14:tracePt t="25302" x="9894888" y="3883025"/>
          <p14:tracePt t="25305" x="9902825" y="3883025"/>
          <p14:tracePt t="25306" x="9902825" y="3875088"/>
          <p14:tracePt t="25310" x="9902825" y="3867150"/>
          <p14:tracePt t="25317" x="9902825" y="3859213"/>
          <p14:tracePt t="25318" x="9910763" y="3859213"/>
          <p14:tracePt t="25319" x="9910763" y="3851275"/>
          <p14:tracePt t="25323" x="9910763" y="3843338"/>
          <p14:tracePt t="25324" x="9910763" y="3835400"/>
          <p14:tracePt t="25327" x="9910763" y="3827463"/>
          <p14:tracePt t="25328" x="9918700" y="3819525"/>
          <p14:tracePt t="25330" x="9918700" y="3811588"/>
          <p14:tracePt t="25334" x="9918700" y="3795713"/>
          <p14:tracePt t="25337" x="9918700" y="3787775"/>
          <p14:tracePt t="25338" x="9918700" y="3779838"/>
          <p14:tracePt t="25341" x="9910763" y="3771900"/>
          <p14:tracePt t="25343" x="9910763" y="3763963"/>
          <p14:tracePt t="25346" x="9910763" y="3756025"/>
          <p14:tracePt t="25347" x="9910763" y="3748088"/>
          <p14:tracePt t="25351" x="9910763" y="3740150"/>
          <p14:tracePt t="25353" x="9902825" y="3732213"/>
          <p14:tracePt t="25355" x="9902825" y="3724275"/>
          <p14:tracePt t="25357" x="9902825" y="3716338"/>
          <p14:tracePt t="25358" x="9894888" y="3716338"/>
          <p14:tracePt t="25361" x="9894888" y="3708400"/>
          <p14:tracePt t="25363" x="9894888" y="3700463"/>
          <p14:tracePt t="25368" x="9894888" y="3692525"/>
          <p14:tracePt t="25380" x="9894888" y="3684588"/>
          <p14:tracePt t="25396" x="9894888" y="3676650"/>
          <p14:tracePt t="25422" x="9894888" y="3668713"/>
          <p14:tracePt t="25426" x="9886950" y="3668713"/>
          <p14:tracePt t="25438" x="9886950" y="3660775"/>
          <p14:tracePt t="25458" x="9886950" y="3652838"/>
          <p14:tracePt t="25464" x="9886950" y="3644900"/>
          <p14:tracePt t="25468" x="9894888" y="3644900"/>
          <p14:tracePt t="25469" x="9902825" y="3636963"/>
          <p14:tracePt t="25471" x="9910763" y="3629025"/>
          <p14:tracePt t="25472" x="9918700" y="3629025"/>
          <p14:tracePt t="25476" x="9926638" y="3629025"/>
          <p14:tracePt t="25477" x="9926638" y="3621088"/>
          <p14:tracePt t="25478" x="9936163" y="3621088"/>
          <p14:tracePt t="25479" x="9936163" y="3613150"/>
          <p14:tracePt t="25480" x="9944100" y="3613150"/>
          <p14:tracePt t="25482" x="9952038" y="3613150"/>
          <p14:tracePt t="25484" x="9959975" y="3605213"/>
          <p14:tracePt t="25485" x="9967913" y="3605213"/>
          <p14:tracePt t="25486" x="9975850" y="3595688"/>
          <p14:tracePt t="25488" x="9983788" y="3587750"/>
          <p14:tracePt t="25490" x="9991725" y="3587750"/>
          <p14:tracePt t="25493" x="9999663" y="3587750"/>
          <p14:tracePt t="25494" x="10007600" y="3579813"/>
          <p14:tracePt t="25495" x="10015538" y="3571875"/>
          <p14:tracePt t="25496" x="10023475" y="3571875"/>
          <p14:tracePt t="25498" x="10031413" y="3571875"/>
          <p14:tracePt t="25500" x="10039350" y="3563938"/>
          <p14:tracePt t="25501" x="10055225" y="3556000"/>
          <p14:tracePt t="25502" x="10071100" y="3556000"/>
          <p14:tracePt t="25503" x="10079038" y="3548063"/>
          <p14:tracePt t="25504" x="10086975" y="3548063"/>
          <p14:tracePt t="25505" x="10094913" y="3540125"/>
          <p14:tracePt t="25506" x="10102850" y="3532188"/>
          <p14:tracePt t="25507" x="10110788" y="3532188"/>
          <p14:tracePt t="25508" x="10118725" y="3532188"/>
          <p14:tracePt t="25509" x="10134600" y="3532188"/>
          <p14:tracePt t="25511" x="10134600" y="3524250"/>
          <p14:tracePt t="25512" x="10150475" y="3524250"/>
          <p14:tracePt t="25513" x="10166350" y="3516313"/>
          <p14:tracePt t="25514" x="10174288" y="3516313"/>
          <p14:tracePt t="25516" x="10182225" y="3516313"/>
          <p14:tracePt t="25519" x="10213975" y="3500438"/>
          <p14:tracePt t="25520" x="10229850" y="3492500"/>
          <p14:tracePt t="25521" x="10245725" y="3492500"/>
          <p14:tracePt t="25522" x="10253663" y="3484563"/>
          <p14:tracePt t="25523" x="10269538" y="3484563"/>
          <p14:tracePt t="25526" x="10287000" y="3484563"/>
          <p14:tracePt t="25527" x="10294938" y="3476625"/>
          <p14:tracePt t="25529" x="10318750" y="3468688"/>
          <p14:tracePt t="25533" x="10366375" y="3460750"/>
          <p14:tracePt t="25536" x="10406063" y="3452813"/>
          <p14:tracePt t="25537" x="10421938" y="3452813"/>
          <p14:tracePt t="25539" x="10437813" y="3452813"/>
          <p14:tracePt t="25540" x="10453688" y="3444875"/>
          <p14:tracePt t="25542" x="10469563" y="3444875"/>
          <p14:tracePt t="25543" x="10469563" y="3436938"/>
          <p14:tracePt t="25544" x="10485438" y="3436938"/>
          <p14:tracePt t="25545" x="10493375" y="3436938"/>
          <p14:tracePt t="25546" x="10501313" y="3436938"/>
          <p14:tracePt t="25547" x="10509250" y="3436938"/>
          <p14:tracePt t="25548" x="10517188" y="3436938"/>
          <p14:tracePt t="25550" x="10533063" y="3436938"/>
          <p14:tracePt t="25552" x="10541000" y="3436938"/>
          <p14:tracePt t="25553" x="10548938" y="3436938"/>
          <p14:tracePt t="25554" x="10556875" y="3429000"/>
          <p14:tracePt t="25554" x="10564813" y="3429000"/>
          <p14:tracePt t="25556" x="10580688" y="3429000"/>
          <p14:tracePt t="25557" x="10588625" y="3429000"/>
          <p14:tracePt t="25559" x="10596563" y="3429000"/>
          <p14:tracePt t="25560" x="10604500" y="3421063"/>
          <p14:tracePt t="25562" x="10612438" y="3421063"/>
          <p14:tracePt t="25563" x="10620375" y="3421063"/>
          <p14:tracePt t="25565" x="10629900" y="3421063"/>
          <p14:tracePt t="25567" x="10637838" y="3421063"/>
          <p14:tracePt t="25569" x="10645775" y="3421063"/>
          <p14:tracePt t="25570" x="10653713" y="3421063"/>
          <p14:tracePt t="25573" x="10661650" y="3421063"/>
          <p14:tracePt t="25582" x="10669588" y="3421063"/>
          <p14:tracePt t="25583" x="10669588" y="3413125"/>
          <p14:tracePt t="25587" x="10677525" y="3413125"/>
          <p14:tracePt t="25633" x="10685463" y="3413125"/>
          <p14:tracePt t="25726" x="10677525" y="3413125"/>
          <p14:tracePt t="25728" x="10669588" y="3413125"/>
          <p14:tracePt t="25731" x="10661650" y="3413125"/>
          <p14:tracePt t="25733" x="10645775" y="3413125"/>
          <p14:tracePt t="25736" x="10629900" y="3421063"/>
          <p14:tracePt t="25738" x="10620375" y="3429000"/>
          <p14:tracePt t="25739" x="10604500" y="3429000"/>
          <p14:tracePt t="25740" x="10588625" y="3436938"/>
          <p14:tracePt t="25741" x="10580688" y="3444875"/>
          <p14:tracePt t="25742" x="10572750" y="3444875"/>
          <p14:tracePt t="25743" x="10564813" y="3452813"/>
          <p14:tracePt t="25745" x="10556875" y="3452813"/>
          <p14:tracePt t="25746" x="10548938" y="3460750"/>
          <p14:tracePt t="25747" x="10541000" y="3468688"/>
          <p14:tracePt t="25748" x="10533063" y="3468688"/>
          <p14:tracePt t="25749" x="10525125" y="3476625"/>
          <p14:tracePt t="25750" x="10525125" y="3484563"/>
          <p14:tracePt t="25753" x="10493375" y="3492500"/>
          <p14:tracePt t="25754" x="10485438" y="3500438"/>
          <p14:tracePt t="25756" x="10469563" y="3508375"/>
          <p14:tracePt t="25757" x="10461625" y="3516313"/>
          <p14:tracePt t="25759" x="10445750" y="3524250"/>
          <p14:tracePt t="25761" x="10421938" y="3548063"/>
          <p14:tracePt t="25764" x="10398125" y="3563938"/>
          <p14:tracePt t="25765" x="10398125" y="3571875"/>
          <p14:tracePt t="25768" x="10382250" y="3579813"/>
          <p14:tracePt t="25769" x="10366375" y="3595688"/>
          <p14:tracePt t="25770" x="10366375" y="3605213"/>
          <p14:tracePt t="25771" x="10358438" y="3605213"/>
          <p14:tracePt t="25772" x="10350500" y="3613150"/>
          <p14:tracePt t="25773" x="10350500" y="3621088"/>
          <p14:tracePt t="25774" x="10342563" y="3621088"/>
          <p14:tracePt t="25777" x="10326688" y="3636963"/>
          <p14:tracePt t="25778" x="10326688" y="3644900"/>
          <p14:tracePt t="25780" x="10318750" y="3652838"/>
          <p14:tracePt t="25780" x="10310813" y="3652838"/>
          <p14:tracePt t="25781" x="10310813" y="3660775"/>
          <p14:tracePt t="25784" x="10302875" y="3676650"/>
          <p14:tracePt t="25786" x="10294938" y="3676650"/>
          <p14:tracePt t="25786" x="10294938" y="3684588"/>
          <p14:tracePt t="25788" x="10294938" y="3692525"/>
          <p14:tracePt t="25789" x="10287000" y="3700463"/>
          <p14:tracePt t="25790" x="10287000" y="3708400"/>
          <p14:tracePt t="25792" x="10279063" y="3716338"/>
          <p14:tracePt t="25793" x="10279063" y="3724275"/>
          <p14:tracePt t="25796" x="10279063" y="3732213"/>
          <p14:tracePt t="25796" x="10269538" y="3740150"/>
          <p14:tracePt t="25797" x="10269538" y="3748088"/>
          <p14:tracePt t="25799" x="10269538" y="3756025"/>
          <p14:tracePt t="25801" x="10269538" y="3763963"/>
          <p14:tracePt t="25803" x="10269538" y="3771900"/>
          <p14:tracePt t="25804" x="10269538" y="3779838"/>
          <p14:tracePt t="25805" x="10269538" y="3787775"/>
          <p14:tracePt t="25807" x="10269538" y="3795713"/>
          <p14:tracePt t="25809" x="10269538" y="3803650"/>
          <p14:tracePt t="25810" x="10279063" y="3811588"/>
          <p14:tracePt t="25812" x="10287000" y="3819525"/>
          <p14:tracePt t="25813" x="10287000" y="3827463"/>
          <p14:tracePt t="25818" x="10294938" y="3843338"/>
          <p14:tracePt t="25819" x="10302875" y="3843338"/>
          <p14:tracePt t="25821" x="10302875" y="3851275"/>
          <p14:tracePt t="25821" x="10310813" y="3859213"/>
          <p14:tracePt t="25822" x="10318750" y="3867150"/>
          <p14:tracePt t="25825" x="10326688" y="3875088"/>
          <p14:tracePt t="25826" x="10334625" y="3883025"/>
          <p14:tracePt t="25828" x="10342563" y="3890963"/>
          <p14:tracePt t="25829" x="10350500" y="3898900"/>
          <p14:tracePt t="25831" x="10358438" y="3898900"/>
          <p14:tracePt t="25832" x="10366375" y="3906838"/>
          <p14:tracePt t="25834" x="10366375" y="3914775"/>
          <p14:tracePt t="25835" x="10382250" y="3922713"/>
          <p14:tracePt t="25837" x="10398125" y="3938588"/>
          <p14:tracePt t="25839" x="10406063" y="3938588"/>
          <p14:tracePt t="25840" x="10414000" y="3948113"/>
          <p14:tracePt t="25841" x="10429875" y="3956050"/>
          <p14:tracePt t="25843" x="10437813" y="3963988"/>
          <p14:tracePt t="25844" x="10445750" y="3963988"/>
          <p14:tracePt t="25845" x="10453688" y="3971925"/>
          <p14:tracePt t="25846" x="10469563" y="3971925"/>
          <p14:tracePt t="25848" x="10485438" y="3979863"/>
          <p14:tracePt t="25850" x="10485438" y="3987800"/>
          <p14:tracePt t="25851" x="10501313" y="3995738"/>
          <p14:tracePt t="25853" x="10517188" y="3995738"/>
          <p14:tracePt t="25853" x="10533063" y="3995738"/>
          <p14:tracePt t="25855" x="10533063" y="4003675"/>
          <p14:tracePt t="25856" x="10548938" y="4003675"/>
          <p14:tracePt t="25857" x="10556875" y="4011613"/>
          <p14:tracePt t="25858" x="10564813" y="4011613"/>
          <p14:tracePt t="25858" x="10580688" y="4019550"/>
          <p14:tracePt t="25859" x="10588625" y="4019550"/>
          <p14:tracePt t="25860" x="10604500" y="4019550"/>
          <p14:tracePt t="25862" x="10620375" y="4019550"/>
          <p14:tracePt t="25863" x="10637838" y="4027488"/>
          <p14:tracePt t="25864" x="10645775" y="4027488"/>
          <p14:tracePt t="25865" x="10661650" y="4027488"/>
          <p14:tracePt t="25868" x="10693400" y="4035425"/>
          <p14:tracePt t="25869" x="10709275" y="4035425"/>
          <p14:tracePt t="25870" x="10717213" y="4035425"/>
          <p14:tracePt t="25871" x="10733088" y="4035425"/>
          <p14:tracePt t="25872" x="10741025" y="4035425"/>
          <p14:tracePt t="25873" x="10756900" y="4035425"/>
          <p14:tracePt t="25875" x="10780713" y="4035425"/>
          <p14:tracePt t="25876" x="10788650" y="4035425"/>
          <p14:tracePt t="25876" x="10804525" y="4035425"/>
          <p14:tracePt t="25877" x="10812463" y="4035425"/>
          <p14:tracePt t="25878" x="10828338" y="4035425"/>
          <p14:tracePt t="25879" x="10844213" y="4035425"/>
          <p14:tracePt t="25880" x="10860088" y="4035425"/>
          <p14:tracePt t="25881" x="10868025" y="4035425"/>
          <p14:tracePt t="25882" x="10883900" y="4035425"/>
          <p14:tracePt t="25884" x="10907713" y="4035425"/>
          <p14:tracePt t="25885" x="10915650" y="4035425"/>
          <p14:tracePt t="25886" x="10939463" y="4035425"/>
          <p14:tracePt t="25887" x="10955338" y="4035425"/>
          <p14:tracePt t="25888" x="10963275" y="4035425"/>
          <p14:tracePt t="25902" x="11115675" y="4003675"/>
          <p14:tracePt t="25902" x="11123613" y="3995738"/>
          <p14:tracePt t="25904" x="11139488" y="3995738"/>
          <p14:tracePt t="25905" x="11147425" y="3995738"/>
          <p14:tracePt t="25906" x="11163300" y="3987800"/>
          <p14:tracePt t="25908" x="11171238" y="3979863"/>
          <p14:tracePt t="25909" x="11179175" y="3979863"/>
          <p14:tracePt t="25910" x="11187113" y="3979863"/>
          <p14:tracePt t="25911" x="11195050" y="3971925"/>
          <p14:tracePt t="25912" x="11202988" y="3971925"/>
          <p14:tracePt t="25913" x="11202988" y="3963988"/>
          <p14:tracePt t="25914" x="11210925" y="3963988"/>
          <p14:tracePt t="25915" x="11218863" y="3963988"/>
          <p14:tracePt t="25918" x="11226800" y="3956050"/>
          <p14:tracePt t="25919" x="11234738" y="3948113"/>
          <p14:tracePt t="25921" x="11234738" y="3938588"/>
          <p14:tracePt t="25922" x="11242675" y="3930650"/>
          <p14:tracePt t="25924" x="11250613" y="3922713"/>
          <p14:tracePt t="25927" x="11250613" y="3914775"/>
          <p14:tracePt t="25928" x="11250613" y="3906838"/>
          <p14:tracePt t="25930" x="11258550" y="3906838"/>
          <p14:tracePt t="25931" x="11258550" y="3898900"/>
          <p14:tracePt t="25934" x="11258550" y="3890963"/>
          <p14:tracePt t="25936" x="11266488" y="3883025"/>
          <p14:tracePt t="25938" x="11266488" y="3875088"/>
          <p14:tracePt t="25940" x="11266488" y="3867150"/>
          <p14:tracePt t="25941" x="11266488" y="3859213"/>
          <p14:tracePt t="25943" x="11266488" y="3851275"/>
          <p14:tracePt t="25945" x="11266488" y="3843338"/>
          <p14:tracePt t="25947" x="11266488" y="3835400"/>
          <p14:tracePt t="25948" x="11266488" y="3827463"/>
          <p14:tracePt t="25950" x="11266488" y="3819525"/>
          <p14:tracePt t="25952" x="11266488" y="3811588"/>
          <p14:tracePt t="25953" x="11266488" y="3803650"/>
          <p14:tracePt t="25954" x="11266488" y="3795713"/>
          <p14:tracePt t="25956" x="11266488" y="3787775"/>
          <p14:tracePt t="25957" x="11258550" y="3787775"/>
          <p14:tracePt t="25958" x="11258550" y="3779838"/>
          <p14:tracePt t="25958" x="11258550" y="3771900"/>
          <p14:tracePt t="25960" x="11258550" y="3763963"/>
          <p14:tracePt t="25961" x="11250613" y="3756025"/>
          <p14:tracePt t="25963" x="11250613" y="3748088"/>
          <p14:tracePt t="25964" x="11242675" y="3740150"/>
          <p14:tracePt t="25967" x="11242675" y="3724275"/>
          <p14:tracePt t="25968" x="11234738" y="3724275"/>
          <p14:tracePt t="25969" x="11234738" y="3716338"/>
          <p14:tracePt t="25970" x="11226800" y="3708400"/>
          <p14:tracePt t="25971" x="11226800" y="3700463"/>
          <p14:tracePt t="25973" x="11226800" y="3692525"/>
          <p14:tracePt t="25975" x="11218863" y="3684588"/>
          <p14:tracePt t="25976" x="11210925" y="3684588"/>
          <p14:tracePt t="25977" x="11210925" y="3676650"/>
          <p14:tracePt t="25979" x="11210925" y="3668713"/>
          <p14:tracePt t="25980" x="11202988" y="3668713"/>
          <p14:tracePt t="25981" x="11202988" y="3660775"/>
          <p14:tracePt t="25984" x="11195050" y="3652838"/>
          <p14:tracePt t="25986" x="11187113" y="3652838"/>
          <p14:tracePt t="25987" x="11187113" y="3644900"/>
          <p14:tracePt t="25989" x="11187113" y="3636963"/>
          <p14:tracePt t="25991" x="11179175" y="3636963"/>
          <p14:tracePt t="25996" x="11179175" y="3629025"/>
          <p14:tracePt t="25996" x="11171238" y="3629025"/>
          <p14:tracePt t="25999" x="11171238" y="3621088"/>
          <p14:tracePt t="26006" x="11163300" y="3621088"/>
          <p14:tracePt t="26010" x="11163300" y="3613150"/>
          <p14:tracePt t="26011" x="11155363" y="3613150"/>
          <p14:tracePt t="26018" x="11155363" y="3605213"/>
          <p14:tracePt t="26023" x="11147425" y="3595688"/>
          <p14:tracePt t="26029" x="11139488" y="3595688"/>
          <p14:tracePt t="26035" x="11139488" y="3587750"/>
          <p14:tracePt t="26036" x="11131550" y="3587750"/>
          <p14:tracePt t="26040" x="11123613" y="3579813"/>
          <p14:tracePt t="26047" x="11115675" y="3579813"/>
          <p14:tracePt t="26050" x="11107738" y="3579813"/>
          <p14:tracePt t="26053" x="11107738" y="3571875"/>
          <p14:tracePt t="26054" x="11099800" y="3571875"/>
          <p14:tracePt t="26057" x="11091863" y="3563938"/>
          <p14:tracePt t="26059" x="11083925" y="3563938"/>
          <p14:tracePt t="26064" x="11075988" y="3563938"/>
          <p14:tracePt t="26066" x="11068050" y="3563938"/>
          <p14:tracePt t="26067" x="11068050" y="3556000"/>
          <p14:tracePt t="26068" x="11060113" y="3556000"/>
          <p14:tracePt t="26069" x="11052175" y="3548063"/>
          <p14:tracePt t="26071" x="11044238" y="3548063"/>
          <p14:tracePt t="26072" x="11036300" y="3548063"/>
          <p14:tracePt t="26075" x="11028363" y="3548063"/>
          <p14:tracePt t="26076" x="11028363" y="3540125"/>
          <p14:tracePt t="26077" x="11020425" y="3540125"/>
          <p14:tracePt t="26080" x="11012488" y="3540125"/>
          <p14:tracePt t="26081" x="11004550" y="3532188"/>
          <p14:tracePt t="26085" x="10996613" y="3532188"/>
          <p14:tracePt t="26087" x="10988675" y="3532188"/>
          <p14:tracePt t="26089" x="10980738" y="3532188"/>
          <p14:tracePt t="26090" x="10980738" y="3524250"/>
          <p14:tracePt t="26091" x="10971213" y="3524250"/>
          <p14:tracePt t="26093" x="10963275" y="3524250"/>
          <p14:tracePt t="26095" x="10963275" y="3516313"/>
          <p14:tracePt t="26096" x="10955338" y="3516313"/>
          <p14:tracePt t="26097" x="10947400" y="3516313"/>
          <p14:tracePt t="26102" x="10939463" y="3516313"/>
          <p14:tracePt t="26103" x="10931525" y="3516313"/>
          <p14:tracePt t="26104" x="10931525" y="3508375"/>
          <p14:tracePt t="26106" x="10923588" y="3508375"/>
          <p14:tracePt t="26107" x="10915650" y="3508375"/>
          <p14:tracePt t="26109" x="10915650" y="3500438"/>
          <p14:tracePt t="26110" x="10907713" y="3500438"/>
          <p14:tracePt t="26112" x="10899775" y="3500438"/>
          <p14:tracePt t="26114" x="10891838" y="3500438"/>
          <p14:tracePt t="26118" x="10883900" y="3500438"/>
          <p14:tracePt t="26119" x="10875963" y="3492500"/>
          <p14:tracePt t="26121" x="10868025" y="3492500"/>
          <p14:tracePt t="26122" x="10860088" y="3492500"/>
          <p14:tracePt t="26124" x="10852150" y="3484563"/>
          <p14:tracePt t="26125" x="10844213" y="3484563"/>
          <p14:tracePt t="26127" x="10836275" y="3484563"/>
          <p14:tracePt t="26128" x="10828338" y="3484563"/>
          <p14:tracePt t="26129" x="10828338" y="3476625"/>
          <p14:tracePt t="26130" x="10820400" y="3476625"/>
          <p14:tracePt t="26131" x="10812463" y="3476625"/>
          <p14:tracePt t="26134" x="10796588" y="3476625"/>
          <p14:tracePt t="26136" x="10788650" y="3476625"/>
          <p14:tracePt t="26138" x="10780713" y="3476625"/>
          <p14:tracePt t="26140" x="10764838" y="3476625"/>
          <p14:tracePt t="26142" x="10756900" y="3476625"/>
          <p14:tracePt t="26143" x="10748963" y="3476625"/>
          <p14:tracePt t="26144" x="10741025" y="3468688"/>
          <p14:tracePt t="26145" x="10733088" y="3468688"/>
          <p14:tracePt t="26146" x="10725150" y="3468688"/>
          <p14:tracePt t="26148" x="10717213" y="3468688"/>
          <p14:tracePt t="26150" x="10709275" y="3468688"/>
          <p14:tracePt t="26152" x="10685463" y="3468688"/>
          <p14:tracePt t="26152" x="10677525" y="3468688"/>
          <p14:tracePt t="26154" x="10661650" y="3468688"/>
          <p14:tracePt t="26154" x="10653713" y="3468688"/>
          <p14:tracePt t="26155" x="10637838" y="3460750"/>
          <p14:tracePt t="26156" x="10629900" y="3460750"/>
          <p14:tracePt t="26158" x="10612438" y="3460750"/>
          <p14:tracePt t="26159" x="10604500" y="3460750"/>
          <p14:tracePt t="26159" x="10596563" y="3460750"/>
          <p14:tracePt t="26160" x="10580688" y="3460750"/>
          <p14:tracePt t="26162" x="10564813" y="3460750"/>
          <p14:tracePt t="26163" x="10556875" y="3460750"/>
          <p14:tracePt t="26165" x="10541000" y="3460750"/>
          <p14:tracePt t="26166" x="10533063" y="3460750"/>
          <p14:tracePt t="26167" x="10509250" y="3460750"/>
          <p14:tracePt t="26168" x="10493375" y="3460750"/>
          <p14:tracePt t="26169" x="10477500" y="3460750"/>
          <p14:tracePt t="26171" x="10469563" y="3460750"/>
          <p14:tracePt t="26171" x="10453688" y="3460750"/>
          <p14:tracePt t="26172" x="10445750" y="3452813"/>
          <p14:tracePt t="26173" x="10429875" y="3452813"/>
          <p14:tracePt t="26174" x="10414000" y="3452813"/>
          <p14:tracePt t="26176" x="10398125" y="3452813"/>
          <p14:tracePt t="26177" x="10390188" y="3452813"/>
          <p14:tracePt t="26177" x="10366375" y="3444875"/>
          <p14:tracePt t="26178" x="10350500" y="3444875"/>
          <p14:tracePt t="26179" x="10302875" y="3436938"/>
          <p14:tracePt t="26180" x="10279063" y="3436938"/>
          <p14:tracePt t="26181" x="10253663" y="3436938"/>
          <p14:tracePt t="26182" x="10237788" y="3436938"/>
          <p14:tracePt t="26184" x="10182225" y="3429000"/>
          <p14:tracePt t="26185" x="10166350" y="3429000"/>
          <p14:tracePt t="26186" x="10142538" y="3429000"/>
          <p14:tracePt t="26187" x="10118725" y="3421063"/>
          <p14:tracePt t="26189" x="10102850" y="3413125"/>
          <p14:tracePt t="26190" x="10079038" y="3413125"/>
          <p14:tracePt t="26191" x="10063163" y="3413125"/>
          <p14:tracePt t="26191" x="10031413" y="3405188"/>
          <p14:tracePt t="26192" x="10007600" y="3405188"/>
          <p14:tracePt t="26193" x="9991725" y="3397250"/>
          <p14:tracePt t="26195" x="9959975" y="3397250"/>
          <p14:tracePt t="26196" x="9944100" y="3389313"/>
          <p14:tracePt t="26196" x="9918700" y="3389313"/>
          <p14:tracePt t="26197" x="9894888" y="3389313"/>
          <p14:tracePt t="26198" x="9879013" y="3389313"/>
          <p14:tracePt t="26199" x="9855200" y="3389313"/>
          <p14:tracePt t="26201" x="9815513" y="3373438"/>
          <p14:tracePt t="26202" x="9791700" y="3373438"/>
          <p14:tracePt t="26204" x="9767888" y="3373438"/>
          <p14:tracePt t="26204" x="9744075" y="3365500"/>
          <p14:tracePt t="26205" x="9736138" y="3365500"/>
          <p14:tracePt t="26206" x="9712325" y="3365500"/>
          <p14:tracePt t="26207" x="9704388" y="3357563"/>
          <p14:tracePt t="26208" x="9680575" y="3357563"/>
          <p14:tracePt t="26209" x="9664700" y="3349625"/>
          <p14:tracePt t="26210" x="9656763" y="3349625"/>
          <p14:tracePt t="26212" x="9640888" y="3341688"/>
          <p14:tracePt t="26213" x="9632950" y="3341688"/>
          <p14:tracePt t="26213" x="9625013" y="3341688"/>
          <p14:tracePt t="26214" x="9609138" y="3341688"/>
          <p14:tracePt t="26215" x="9601200" y="3333750"/>
          <p14:tracePt t="26219" x="9593263" y="3325813"/>
          <p14:tracePt t="26219" x="9585325" y="3325813"/>
          <p14:tracePt t="26221" x="9575800" y="3325813"/>
          <p14:tracePt t="26224" x="9567863" y="3325813"/>
          <p14:tracePt t="26226" x="9567863" y="3317875"/>
          <p14:tracePt t="26229" x="9567863" y="3309938"/>
          <p14:tracePt t="26230" x="9559925" y="3309938"/>
          <p14:tracePt t="26235" x="9559925" y="3302000"/>
          <p14:tracePt t="26236" x="9559925" y="3294063"/>
          <p14:tracePt t="26239" x="9559925" y="3286125"/>
          <p14:tracePt t="26240" x="9559925" y="3270250"/>
          <p14:tracePt t="26242" x="9559925" y="3252788"/>
          <p14:tracePt t="26244" x="9567863" y="3244850"/>
          <p14:tracePt t="26245" x="9567863" y="3236913"/>
          <p14:tracePt t="26246" x="9575800" y="3228975"/>
          <p14:tracePt t="26248" x="9575800" y="3221038"/>
          <p14:tracePt t="26249" x="9585325" y="3213100"/>
          <p14:tracePt t="26250" x="9585325" y="3205163"/>
          <p14:tracePt t="26252" x="9593263" y="3189288"/>
          <p14:tracePt t="26253" x="9601200" y="3173413"/>
          <p14:tracePt t="26254" x="9601200" y="3165475"/>
          <p14:tracePt t="26254" x="9609138" y="3157538"/>
          <p14:tracePt t="26255" x="9617075" y="3149600"/>
          <p14:tracePt t="26256" x="9625013" y="3141663"/>
          <p14:tracePt t="26257" x="9625013" y="3133725"/>
          <p14:tracePt t="26258" x="9632950" y="3125788"/>
          <p14:tracePt t="26259" x="9640888" y="3117850"/>
          <p14:tracePt t="26260" x="9648825" y="3101975"/>
          <p14:tracePt t="26262" x="9656763" y="3086100"/>
          <p14:tracePt t="26263" x="9664700" y="3078163"/>
          <p14:tracePt t="26265" x="9664700" y="3070225"/>
          <p14:tracePt t="26266" x="9672638" y="3054350"/>
          <p14:tracePt t="26267" x="9688513" y="3038475"/>
          <p14:tracePt t="26269" x="9688513" y="3030538"/>
          <p14:tracePt t="26270" x="9696450" y="3022600"/>
          <p14:tracePt t="26271" x="9704388" y="3014663"/>
          <p14:tracePt t="26272" x="9712325" y="3006725"/>
          <p14:tracePt t="26273" x="9712325" y="2998788"/>
          <p14:tracePt t="26274" x="9720263" y="2990850"/>
          <p14:tracePt t="26274" x="9720263" y="2982913"/>
          <p14:tracePt t="26276" x="9728200" y="2967038"/>
          <p14:tracePt t="26278" x="9736138" y="2951163"/>
          <p14:tracePt t="26279" x="9744075" y="2943225"/>
          <p14:tracePt t="26279" x="9752013" y="2935288"/>
          <p14:tracePt t="26281" x="9752013" y="2919413"/>
          <p14:tracePt t="26283" x="9759950" y="2901950"/>
          <p14:tracePt t="26284" x="9767888" y="2886075"/>
          <p14:tracePt t="26286" x="9767888" y="2878138"/>
          <p14:tracePt t="26287" x="9775825" y="2862263"/>
          <p14:tracePt t="26288" x="9775825" y="2854325"/>
          <p14:tracePt t="26289" x="9783763" y="2846388"/>
          <p14:tracePt t="26290" x="9791700" y="2838450"/>
          <p14:tracePt t="26291" x="9791700" y="2830513"/>
          <p14:tracePt t="26292" x="9791700" y="2814638"/>
          <p14:tracePt t="26294" x="9791700" y="2798763"/>
          <p14:tracePt t="26295" x="9799638" y="2798763"/>
          <p14:tracePt t="26296" x="9799638" y="2790825"/>
          <p14:tracePt t="26297" x="9799638" y="2782888"/>
          <p14:tracePt t="26298" x="9799638" y="2774950"/>
          <p14:tracePt t="26300" x="9807575" y="2759075"/>
          <p14:tracePt t="26302" x="9807575" y="2743200"/>
          <p14:tracePt t="26304" x="9807575" y="2727325"/>
          <p14:tracePt t="26304" x="9807575" y="2719388"/>
          <p14:tracePt t="26306" x="9807575" y="2703513"/>
          <p14:tracePt t="26308" x="9807575" y="2687638"/>
          <p14:tracePt t="26309" x="9807575" y="2679700"/>
          <p14:tracePt t="26311" x="9807575" y="2663825"/>
          <p14:tracePt t="26313" x="9807575" y="2647950"/>
          <p14:tracePt t="26314" x="9807575" y="2640013"/>
          <p14:tracePt t="26315" x="9807575" y="2632075"/>
          <p14:tracePt t="26318" x="9807575" y="2616200"/>
          <p14:tracePt t="26319" x="9799638" y="2608263"/>
          <p14:tracePt t="26320" x="9799638" y="2600325"/>
          <p14:tracePt t="26321" x="9799638" y="2592388"/>
          <p14:tracePt t="26322" x="9799638" y="2576513"/>
          <p14:tracePt t="26323" x="9791700" y="2559050"/>
          <p14:tracePt t="26324" x="9783763" y="2559050"/>
          <p14:tracePt t="26326" x="9775825" y="2527300"/>
          <p14:tracePt t="26328" x="9767888" y="2511425"/>
          <p14:tracePt t="26329" x="9759950" y="2511425"/>
          <p14:tracePt t="26330" x="9752013" y="2495550"/>
          <p14:tracePt t="26331" x="9752013" y="2479675"/>
          <p14:tracePt t="26333" x="9744075" y="2479675"/>
          <p14:tracePt t="26335" x="9728200" y="2455863"/>
          <p14:tracePt t="26336" x="9728200" y="2447925"/>
          <p14:tracePt t="26337" x="9720263" y="2432050"/>
          <p14:tracePt t="26338" x="9696450" y="2408238"/>
          <p14:tracePt t="26339" x="9696450" y="2392363"/>
          <p14:tracePt t="26341" x="9672638" y="2368550"/>
          <p14:tracePt t="26342" x="9664700" y="2360613"/>
          <p14:tracePt t="26344" x="9640888" y="2336800"/>
          <p14:tracePt t="26345" x="9632950" y="2312988"/>
          <p14:tracePt t="26346" x="9617075" y="2297113"/>
          <p14:tracePt t="26347" x="9593263" y="2281238"/>
          <p14:tracePt t="26347" x="9575800" y="2265363"/>
          <p14:tracePt t="26348" x="9575800" y="2249488"/>
          <p14:tracePt t="26350" x="9551988" y="2233613"/>
          <p14:tracePt t="26351" x="9520238" y="2200275"/>
          <p14:tracePt t="26353" x="9496425" y="2176463"/>
          <p14:tracePt t="26354" x="9472613" y="2160588"/>
          <p14:tracePt t="26355" x="9464675" y="2152650"/>
          <p14:tracePt t="26356" x="9448800" y="2136775"/>
          <p14:tracePt t="26357" x="9432925" y="2128838"/>
          <p14:tracePt t="26358" x="9417050" y="2112963"/>
          <p14:tracePt t="26359" x="9401175" y="2097088"/>
          <p14:tracePt t="26360" x="9377363" y="2081213"/>
          <p14:tracePt t="26361" x="9369425" y="2073275"/>
          <p14:tracePt t="26362" x="9345613" y="2057400"/>
          <p14:tracePt t="26363" x="9321800" y="2041525"/>
          <p14:tracePt t="26364" x="9305925" y="2033588"/>
          <p14:tracePt t="26365" x="9290050" y="2017713"/>
          <p14:tracePt t="26367" x="9242425" y="1993900"/>
          <p14:tracePt t="26369" x="9209088" y="1970088"/>
          <p14:tracePt t="26370" x="9185275" y="1954213"/>
          <p14:tracePt t="26371" x="9169400" y="1954213"/>
          <p14:tracePt t="26372" x="9145588" y="1938338"/>
          <p14:tracePt t="26373" x="9121775" y="1930400"/>
          <p14:tracePt t="26374" x="9105900" y="1914525"/>
          <p14:tracePt t="26375" x="9082088" y="1906588"/>
          <p14:tracePt t="26376" x="9058275" y="1890713"/>
          <p14:tracePt t="26377" x="9042400" y="1881188"/>
          <p14:tracePt t="26378" x="9018588" y="1881188"/>
          <p14:tracePt t="26379" x="8994775" y="1865313"/>
          <p14:tracePt t="26380" x="8978900" y="1857375"/>
          <p14:tracePt t="26381" x="8955088" y="1849438"/>
          <p14:tracePt t="26383" x="8939213" y="1841500"/>
          <p14:tracePt t="26384" x="8915400" y="1833563"/>
          <p14:tracePt t="26385" x="8866188" y="1817688"/>
          <p14:tracePt t="26387" x="8810625" y="1809750"/>
          <p14:tracePt t="26388" x="8794750" y="1801813"/>
          <p14:tracePt t="26389" x="8770938" y="1793875"/>
          <p14:tracePt t="26391" x="8739188" y="1785938"/>
          <p14:tracePt t="26392" x="8723313" y="1785938"/>
          <p14:tracePt t="26393" x="8699500" y="1778000"/>
          <p14:tracePt t="26393" x="8667750" y="1770063"/>
          <p14:tracePt t="26394" x="8651875" y="1770063"/>
          <p14:tracePt t="26395" x="8620125" y="1762125"/>
          <p14:tracePt t="26396" x="8604250" y="1762125"/>
          <p14:tracePt t="26397" x="8572500" y="1754188"/>
          <p14:tracePt t="26398" x="8548688" y="1754188"/>
          <p14:tracePt t="26399" x="8523288" y="1746250"/>
          <p14:tracePt t="26401" x="8491538" y="1746250"/>
          <p14:tracePt t="26403" x="8443913" y="1738313"/>
          <p14:tracePt t="26404" x="8412163" y="1738313"/>
          <p14:tracePt t="26405" x="8396288" y="1738313"/>
          <p14:tracePt t="26406" x="8364538" y="1738313"/>
          <p14:tracePt t="26406" x="8332788" y="1730375"/>
          <p14:tracePt t="26407" x="8308975" y="1730375"/>
          <p14:tracePt t="26409" x="8277225" y="1730375"/>
          <p14:tracePt t="26410" x="8261350" y="1730375"/>
          <p14:tracePt t="26410" x="8229600" y="1722438"/>
          <p14:tracePt t="26411" x="8189913" y="1722438"/>
          <p14:tracePt t="26412" x="8156575" y="1714500"/>
          <p14:tracePt t="26413" x="8132763" y="1714500"/>
          <p14:tracePt t="26414" x="8101013" y="1714500"/>
          <p14:tracePt t="26415" x="8085138" y="1714500"/>
          <p14:tracePt t="26417" x="8021638" y="1714500"/>
          <p14:tracePt t="26419" x="7997825" y="1706563"/>
          <p14:tracePt t="26420" x="7966075" y="1706563"/>
          <p14:tracePt t="26421" x="7942263" y="1706563"/>
          <p14:tracePt t="26422" x="7902575" y="1706563"/>
          <p14:tracePt t="26422" x="7870825" y="1706563"/>
          <p14:tracePt t="26423" x="7829550" y="1706563"/>
          <p14:tracePt t="26424" x="7805738" y="1706563"/>
          <p14:tracePt t="26425" x="7773988" y="1706563"/>
          <p14:tracePt t="26427" x="7750175" y="1698625"/>
          <p14:tracePt t="26428" x="7718425" y="1698625"/>
          <p14:tracePt t="26429" x="7686675" y="1698625"/>
          <p14:tracePt t="26429" x="7654925" y="1698625"/>
          <p14:tracePt t="26430" x="7623175" y="1698625"/>
          <p14:tracePt t="26431" x="7591425" y="1690688"/>
          <p14:tracePt t="26432" x="7551738" y="1690688"/>
          <p14:tracePt t="26434" x="7486650" y="1690688"/>
          <p14:tracePt t="26435" x="7446963" y="1690688"/>
          <p14:tracePt t="26437" x="7407275" y="1690688"/>
          <p14:tracePt t="26437" x="7375525" y="1682750"/>
          <p14:tracePt t="26438" x="7335838" y="1682750"/>
          <p14:tracePt t="26439" x="7296150" y="1682750"/>
          <p14:tracePt t="26440" x="7264400" y="1682750"/>
          <p14:tracePt t="26441" x="7224713" y="1682750"/>
          <p14:tracePt t="26442" x="7185025" y="1682750"/>
          <p14:tracePt t="26443" x="7145338" y="1682750"/>
          <p14:tracePt t="26444" x="7104063" y="1682750"/>
          <p14:tracePt t="26446" x="7064375" y="1674813"/>
          <p14:tracePt t="26446" x="7024688" y="1674813"/>
          <p14:tracePt t="26447" x="6961188" y="1674813"/>
          <p14:tracePt t="26448" x="6905625" y="1674813"/>
          <p14:tracePt t="26449" x="6865938" y="1666875"/>
          <p14:tracePt t="26452" x="6769100" y="1666875"/>
          <p14:tracePt t="26452" x="6729413" y="1666875"/>
          <p14:tracePt t="26454" x="6626225" y="1658938"/>
          <p14:tracePt t="26454" x="6562725" y="1658938"/>
          <p14:tracePt t="26455" x="6515100" y="1658938"/>
          <p14:tracePt t="26456" x="6459538" y="1651000"/>
          <p14:tracePt t="26457" x="6410325" y="1651000"/>
          <p14:tracePt t="26459" x="6354763" y="1651000"/>
          <p14:tracePt t="26459" x="6299200" y="1643063"/>
          <p14:tracePt t="26460" x="6235700" y="1643063"/>
          <p14:tracePt t="26461" x="6188075" y="1643063"/>
          <p14:tracePt t="26463" x="6132513" y="1627188"/>
          <p14:tracePt t="26464" x="6083300" y="1627188"/>
          <p14:tracePt t="26465" x="6019800" y="1627188"/>
          <p14:tracePt t="26466" x="5964238" y="1627188"/>
          <p14:tracePt t="26468" x="5861050" y="1619250"/>
          <p14:tracePt t="26469" x="5805488" y="1611313"/>
          <p14:tracePt t="26470" x="5740400" y="1611313"/>
          <p14:tracePt t="26471" x="5684838" y="1611313"/>
          <p14:tracePt t="26472" x="5637213" y="1603375"/>
          <p14:tracePt t="26472" x="5557838" y="1603375"/>
          <p14:tracePt t="26473" x="5510213" y="1603375"/>
          <p14:tracePt t="26474" x="5446713" y="1603375"/>
          <p14:tracePt t="26476" x="5389563" y="1595438"/>
          <p14:tracePt t="26477" x="5334000" y="1595438"/>
          <p14:tracePt t="26477" x="5286375" y="1595438"/>
          <p14:tracePt t="26478" x="5230813" y="1595438"/>
          <p14:tracePt t="26479" x="5167313" y="1587500"/>
          <p14:tracePt t="26481" x="5119688" y="1587500"/>
          <p14:tracePt t="26482" x="5064125" y="1587500"/>
          <p14:tracePt t="26483" x="5014913" y="1587500"/>
          <p14:tracePt t="26483" x="4943475" y="1587500"/>
          <p14:tracePt t="26486" x="4816475" y="1587500"/>
          <p14:tracePt t="26487" x="4768850" y="1587500"/>
          <p14:tracePt t="26488" x="4664075" y="1579563"/>
          <p14:tracePt t="26489" x="4608513" y="1579563"/>
          <p14:tracePt t="26490" x="4560888" y="1579563"/>
          <p14:tracePt t="26491" x="4505325" y="1579563"/>
          <p14:tracePt t="26492" x="4457700" y="1579563"/>
          <p14:tracePt t="26493" x="4402138" y="1579563"/>
          <p14:tracePt t="26494" x="4344988" y="1579563"/>
          <p14:tracePt t="26495" x="4297363" y="1579563"/>
          <p14:tracePt t="26497" x="4233863" y="1579563"/>
          <p14:tracePt t="26498" x="4178300" y="1579563"/>
          <p14:tracePt t="26499" x="4130675" y="1579563"/>
          <p14:tracePt t="26501" x="3978275" y="1587500"/>
          <p14:tracePt t="26502" x="3930650" y="1587500"/>
          <p14:tracePt t="26503" x="3890963" y="1587500"/>
          <p14:tracePt t="26504" x="3835400" y="1595438"/>
          <p14:tracePt t="26505" x="3787775" y="1595438"/>
          <p14:tracePt t="26506" x="3748088" y="1595438"/>
          <p14:tracePt t="26507" x="3692525" y="1603375"/>
          <p14:tracePt t="26508" x="3627438" y="1603375"/>
          <p14:tracePt t="26509" x="3587750" y="1611313"/>
          <p14:tracePt t="26510" x="3548063" y="1611313"/>
          <p14:tracePt t="26511" x="3492500" y="1611313"/>
          <p14:tracePt t="26513" x="3452813" y="1611313"/>
          <p14:tracePt t="26514" x="3373438" y="1627188"/>
          <p14:tracePt t="26515" x="3333750" y="1627188"/>
          <p14:tracePt t="26518" x="3252788" y="1635125"/>
          <p14:tracePt t="26519" x="3173413" y="1643063"/>
          <p14:tracePt t="26520" x="3117850" y="1643063"/>
          <p14:tracePt t="26521" x="3078163" y="1651000"/>
          <p14:tracePt t="26522" x="3046413" y="1651000"/>
          <p14:tracePt t="26523" x="3006725" y="1658938"/>
          <p14:tracePt t="26524" x="2982913" y="1658938"/>
          <p14:tracePt t="26525" x="2941638" y="1666875"/>
          <p14:tracePt t="26526" x="2909888" y="1666875"/>
          <p14:tracePt t="26527" x="2886075" y="1674813"/>
          <p14:tracePt t="26528" x="2846388" y="1674813"/>
          <p14:tracePt t="26529" x="2814638" y="1682750"/>
          <p14:tracePt t="26530" x="2782888" y="1682750"/>
          <p14:tracePt t="26531" x="2759075" y="1690688"/>
          <p14:tracePt t="26532" x="2727325" y="1690688"/>
          <p14:tracePt t="26534" x="2679700" y="1698625"/>
          <p14:tracePt t="26535" x="2632075" y="1706563"/>
          <p14:tracePt t="26536" x="2598738" y="1706563"/>
          <p14:tracePt t="26537" x="2574925" y="1706563"/>
          <p14:tracePt t="26538" x="2543175" y="1714500"/>
          <p14:tracePt t="26539" x="2519363" y="1722438"/>
          <p14:tracePt t="26540" x="2495550" y="1722438"/>
          <p14:tracePt t="26541" x="2463800" y="1722438"/>
          <p14:tracePt t="26542" x="2439988" y="1730375"/>
          <p14:tracePt t="26543" x="2416175" y="1730375"/>
          <p14:tracePt t="26545" x="2360613" y="1738313"/>
          <p14:tracePt t="26546" x="2336800" y="1738313"/>
          <p14:tracePt t="26548" x="2305050" y="1746250"/>
          <p14:tracePt t="26549" x="2289175" y="1746250"/>
          <p14:tracePt t="26552" x="2224088" y="1754188"/>
          <p14:tracePt t="26553" x="2192338" y="1754188"/>
          <p14:tracePt t="26554" x="2184400" y="1754188"/>
          <p14:tracePt t="26555" x="2160588" y="1762125"/>
          <p14:tracePt t="26556" x="2144713" y="1762125"/>
          <p14:tracePt t="26557" x="2120900" y="1762125"/>
          <p14:tracePt t="26557" x="2105025" y="1762125"/>
          <p14:tracePt t="26558" x="2097088" y="1762125"/>
          <p14:tracePt t="26559" x="2073275" y="1762125"/>
          <p14:tracePt t="26560" x="2065338" y="1762125"/>
          <p14:tracePt t="26561" x="2041525" y="1762125"/>
          <p14:tracePt t="26562" x="2033588" y="1762125"/>
          <p14:tracePt t="26563" x="2009775" y="1762125"/>
          <p14:tracePt t="26564" x="2001838" y="1762125"/>
          <p14:tracePt t="26565" x="1985963" y="1762125"/>
          <p14:tracePt t="26568" x="1962150" y="1762125"/>
          <p14:tracePt t="26569" x="1930400" y="1762125"/>
          <p14:tracePt t="26571" x="1912938" y="1762125"/>
          <p14:tracePt t="26572" x="1897063" y="1762125"/>
          <p14:tracePt t="26573" x="1889125" y="1762125"/>
          <p14:tracePt t="26574" x="1881188" y="1762125"/>
          <p14:tracePt t="26575" x="1873250" y="1762125"/>
          <p14:tracePt t="26576" x="1865313" y="1762125"/>
          <p14:tracePt t="26577" x="1849438" y="1762125"/>
          <p14:tracePt t="26579" x="1841500" y="1762125"/>
          <p14:tracePt t="26580" x="1833563" y="1762125"/>
          <p14:tracePt t="26581" x="1833563" y="1754188"/>
          <p14:tracePt t="26584" x="1825625" y="1754188"/>
          <p14:tracePt t="26585" x="1817688" y="1754188"/>
          <p14:tracePt t="26586" x="1817688" y="1746250"/>
          <p14:tracePt t="26586" x="1809750" y="1746250"/>
          <p14:tracePt t="26587" x="1801813" y="1738313"/>
          <p14:tracePt t="26588" x="1801813" y="1730375"/>
          <p14:tracePt t="26590" x="1793875" y="1730375"/>
          <p14:tracePt t="26591" x="1785938" y="1730375"/>
          <p14:tracePt t="26592" x="1785938" y="1722438"/>
          <p14:tracePt t="26592" x="1785938" y="1714500"/>
          <p14:tracePt t="26593" x="1778000" y="1714500"/>
          <p14:tracePt t="26594" x="1770063" y="1706563"/>
          <p14:tracePt t="26595" x="1770063" y="1698625"/>
          <p14:tracePt t="26596" x="1762125" y="1698625"/>
          <p14:tracePt t="26597" x="1762125" y="1690688"/>
          <p14:tracePt t="26598" x="1754188" y="1682750"/>
          <p14:tracePt t="26599" x="1746250" y="1674813"/>
          <p14:tracePt t="26601" x="1746250" y="1666875"/>
          <p14:tracePt t="26602" x="1738313" y="1651000"/>
          <p14:tracePt t="26603" x="1730375" y="1643063"/>
          <p14:tracePt t="26605" x="1730375" y="1627188"/>
          <p14:tracePt t="26607" x="1722438" y="1619250"/>
          <p14:tracePt t="26608" x="1714500" y="1611313"/>
          <p14:tracePt t="26609" x="1706563" y="1595438"/>
          <p14:tracePt t="26610" x="1698625" y="1579563"/>
          <p14:tracePt t="26611" x="1690688" y="1563688"/>
          <p14:tracePt t="26612" x="1682750" y="1555750"/>
          <p14:tracePt t="26613" x="1682750" y="1547813"/>
          <p14:tracePt t="26614" x="1674813" y="1538288"/>
          <p14:tracePt t="26615" x="1666875" y="1522413"/>
          <p14:tracePt t="26618" x="1651000" y="1498600"/>
          <p14:tracePt t="26619" x="1635125" y="1466850"/>
          <p14:tracePt t="26620" x="1627188" y="1458913"/>
          <p14:tracePt t="26621" x="1611313" y="1443038"/>
          <p14:tracePt t="26622" x="1603375" y="1427163"/>
          <p14:tracePt t="26623" x="1603375" y="1411288"/>
          <p14:tracePt t="26624" x="1587500" y="1395413"/>
          <p14:tracePt t="26626" x="1571625" y="1379538"/>
          <p14:tracePt t="26626" x="1554163" y="1355725"/>
          <p14:tracePt t="26627" x="1538288" y="1331913"/>
          <p14:tracePt t="26628" x="1530350" y="1316038"/>
          <p14:tracePt t="26629" x="1514475" y="1292225"/>
          <p14:tracePt t="26630" x="1490663" y="1276350"/>
          <p14:tracePt t="26631" x="1474788" y="1260475"/>
          <p14:tracePt t="26632" x="1474788" y="1244600"/>
          <p14:tracePt t="26634" x="1458913" y="1236663"/>
          <p14:tracePt t="26636" x="1427163" y="1204913"/>
          <p14:tracePt t="26637" x="1419225" y="1187450"/>
          <p14:tracePt t="26638" x="1395413" y="1155700"/>
          <p14:tracePt t="26639" x="1387475" y="1147763"/>
          <p14:tracePt t="26640" x="1371600" y="1131888"/>
          <p14:tracePt t="26641" x="1355725" y="1116013"/>
          <p14:tracePt t="26642" x="1331913" y="1100138"/>
          <p14:tracePt t="26643" x="1323975" y="1084263"/>
          <p14:tracePt t="26645" x="1308100" y="1076325"/>
          <p14:tracePt t="26646" x="1292225" y="1060450"/>
          <p14:tracePt t="26646" x="1276350" y="1044575"/>
          <p14:tracePt t="26647" x="1268413" y="1036638"/>
          <p14:tracePt t="26648" x="1252538" y="1020763"/>
          <p14:tracePt t="26649" x="1236663" y="1012825"/>
          <p14:tracePt t="26651" x="1228725" y="996950"/>
          <p14:tracePt t="26652" x="1211263" y="989013"/>
          <p14:tracePt t="26654" x="1179513" y="965200"/>
          <p14:tracePt t="26655" x="1163638" y="949325"/>
          <p14:tracePt t="26656" x="1147763" y="941388"/>
          <p14:tracePt t="26656" x="1139825" y="925513"/>
          <p14:tracePt t="26657" x="1116013" y="917575"/>
          <p14:tracePt t="26658" x="1100138" y="901700"/>
          <p14:tracePt t="26659" x="1092200" y="893763"/>
          <p14:tracePt t="26660" x="1084263" y="885825"/>
          <p14:tracePt t="26662" x="1060450" y="869950"/>
          <p14:tracePt t="26663" x="1052513" y="862013"/>
          <p14:tracePt t="26663" x="1044575" y="852488"/>
          <p14:tracePt t="26664" x="1028700" y="844550"/>
          <p14:tracePt t="26665" x="1012825" y="828675"/>
          <p14:tracePt t="26667" x="981075" y="812800"/>
          <p14:tracePt t="26669" x="973138" y="804863"/>
          <p14:tracePt t="26670" x="941388" y="781050"/>
          <p14:tracePt t="26672" x="933450" y="781050"/>
          <p14:tracePt t="26673" x="925513" y="765175"/>
          <p14:tracePt t="26673" x="901700" y="757238"/>
          <p14:tracePt t="26675" x="885825" y="749300"/>
          <p14:tracePt t="26676" x="868363" y="733425"/>
          <p14:tracePt t="26677" x="860425" y="725488"/>
          <p14:tracePt t="26678" x="844550" y="717550"/>
          <p14:tracePt t="26680" x="820738" y="709613"/>
          <p14:tracePt t="26680" x="812800" y="701675"/>
          <p14:tracePt t="26681" x="796925" y="693738"/>
          <p14:tracePt t="26682" x="788988" y="685800"/>
          <p14:tracePt t="26684" x="765175" y="669925"/>
          <p14:tracePt t="26686" x="749300" y="661988"/>
          <p14:tracePt t="26687" x="725488" y="646113"/>
          <p14:tracePt t="26688" x="717550" y="638175"/>
          <p14:tracePt t="26689" x="701675" y="638175"/>
          <p14:tracePt t="26690" x="685800" y="630238"/>
          <p14:tracePt t="26691" x="677863" y="614363"/>
          <p14:tracePt t="26692" x="661988" y="606425"/>
          <p14:tracePt t="26693" x="654050" y="606425"/>
          <p14:tracePt t="26694" x="646113" y="598488"/>
          <p14:tracePt t="26695" x="630238" y="590550"/>
          <p14:tracePt t="26696" x="614363" y="582613"/>
          <p14:tracePt t="26698" x="606425" y="574675"/>
          <p14:tracePt t="26699" x="590550" y="574675"/>
          <p14:tracePt t="26699" x="582613" y="574675"/>
          <p14:tracePt t="26701" x="566738" y="566738"/>
          <p14:tracePt t="26703" x="550863" y="550863"/>
          <p14:tracePt t="26704" x="517525" y="542925"/>
          <p14:tracePt t="26705" x="501650" y="534988"/>
          <p14:tracePt t="26707" x="493713" y="527050"/>
          <p14:tracePt t="26708" x="477838" y="527050"/>
          <p14:tracePt t="26708" x="469900" y="519113"/>
          <p14:tracePt t="26709" x="454025" y="519113"/>
          <p14:tracePt t="26710" x="438150" y="509588"/>
          <p14:tracePt t="26711" x="430213" y="501650"/>
          <p14:tracePt t="26712" x="414338" y="493713"/>
          <p14:tracePt t="26713" x="398463" y="485775"/>
          <p14:tracePt t="26715" x="390525" y="485775"/>
          <p14:tracePt t="26716" x="366713" y="485775"/>
          <p14:tracePt t="26717" x="334963" y="469900"/>
          <p14:tracePt t="26719" x="311150" y="461963"/>
          <p14:tracePt t="26720" x="287338" y="454025"/>
          <p14:tracePt t="26721" x="271463" y="446088"/>
          <p14:tracePt t="26722" x="263525" y="438150"/>
          <p14:tracePt t="26723" x="239713" y="438150"/>
          <p14:tracePt t="26724" x="231775" y="438150"/>
          <p14:tracePt t="26725" x="215900" y="430213"/>
          <p14:tracePt t="26726" x="192088" y="430213"/>
          <p14:tracePt t="26727" x="184150" y="422275"/>
          <p14:tracePt t="26728" x="158750" y="414338"/>
          <p14:tracePt t="26729" x="134938" y="406400"/>
          <p14:tracePt t="26730" x="127000" y="398463"/>
          <p14:tracePt t="26732" x="103188" y="398463"/>
          <p14:tracePt t="26733" x="95250" y="390525"/>
          <p14:tracePt t="26734" x="47625" y="374650"/>
          <p14:tracePt t="26736" x="15875" y="366713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152400"/>
            <a:ext cx="9601200" cy="692618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531812" y="974808"/>
            <a:ext cx="37338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Dashboard:</a:t>
            </a:r>
            <a:endParaRPr lang="en-US" dirty="0">
              <a:solidFill>
                <a:srgbClr val="7030A0"/>
              </a:solidFill>
            </a:endParaRPr>
          </a:p>
          <a:p>
            <a:pPr lvl="0"/>
            <a:endParaRPr lang="en-US" sz="16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Map using Leaflets</a:t>
            </a:r>
          </a:p>
          <a:p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- Displays data on hoovering over the map and clicking on counties</a:t>
            </a:r>
          </a:p>
          <a:p>
            <a:r>
              <a:rPr lang="en-US" sz="1600" dirty="0">
                <a:solidFill>
                  <a:srgbClr val="0070C0"/>
                </a:solidFill>
              </a:rPr>
              <a:t> </a:t>
            </a:r>
          </a:p>
          <a:p>
            <a:r>
              <a:rPr lang="en-US" sz="1600" dirty="0">
                <a:solidFill>
                  <a:srgbClr val="0070C0"/>
                </a:solidFill>
              </a:rPr>
              <a:t>- Legend colors are based data values)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96B76C-949F-4CBA-AFE8-794A8A4A7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4" y="1066800"/>
            <a:ext cx="7620000" cy="55262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C1F8A8-E640-4343-AEF0-3CE1E085FEEB}"/>
              </a:ext>
            </a:extLst>
          </p:cNvPr>
          <p:cNvSpPr txBox="1"/>
          <p:nvPr/>
        </p:nvSpPr>
        <p:spPr>
          <a:xfrm>
            <a:off x="786505" y="5871160"/>
            <a:ext cx="2654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108C03F-38C5-4938-9F82-653CF5165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02191"/>
      </p:ext>
    </p:extLst>
  </p:cSld>
  <p:clrMapOvr>
    <a:masterClrMapping/>
  </p:clrMapOvr>
  <p:transition spd="slow" advTm="2134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1" x="3349625" y="3971925"/>
          <p14:tracePt t="422" x="3341688" y="3963988"/>
          <p14:tracePt t="425" x="3341688" y="3956050"/>
          <p14:tracePt t="426" x="3341688" y="3948113"/>
          <p14:tracePt t="428" x="3333750" y="3938588"/>
          <p14:tracePt t="429" x="3333750" y="3930650"/>
          <p14:tracePt t="431" x="3325813" y="3914775"/>
          <p14:tracePt t="432" x="3325813" y="3906838"/>
          <p14:tracePt t="435" x="3325813" y="3890963"/>
          <p14:tracePt t="437" x="3325813" y="3883025"/>
          <p14:tracePt t="438" x="3325813" y="3875088"/>
          <p14:tracePt t="439" x="3325813" y="3867150"/>
          <p14:tracePt t="441" x="3325813" y="3851275"/>
          <p14:tracePt t="443" x="3325813" y="3843338"/>
          <p14:tracePt t="444" x="3325813" y="3835400"/>
          <p14:tracePt t="446" x="3325813" y="3827463"/>
          <p14:tracePt t="447" x="3325813" y="3819525"/>
          <p14:tracePt t="448" x="3325813" y="3803650"/>
          <p14:tracePt t="451" x="3333750" y="3803650"/>
          <p14:tracePt t="452" x="3341688" y="3787775"/>
          <p14:tracePt t="453" x="3349625" y="3779838"/>
          <p14:tracePt t="455" x="3357563" y="3771900"/>
          <p14:tracePt t="457" x="3373438" y="3763963"/>
          <p14:tracePt t="458" x="3381375" y="3756025"/>
          <p14:tracePt t="459" x="3389313" y="3756025"/>
          <p14:tracePt t="460" x="3397250" y="3748088"/>
          <p14:tracePt t="461" x="3405188" y="3740150"/>
          <p14:tracePt t="461" x="3421063" y="3732213"/>
          <p14:tracePt t="463" x="3452813" y="3724275"/>
          <p14:tracePt t="465" x="3484563" y="3708400"/>
          <p14:tracePt t="466" x="3500438" y="3700463"/>
          <p14:tracePt t="467" x="3548063" y="3684588"/>
          <p14:tracePt t="469" x="3563938" y="3676650"/>
          <p14:tracePt t="470" x="3587750" y="3668713"/>
          <p14:tracePt t="471" x="3611563" y="3668713"/>
          <p14:tracePt t="471" x="3627438" y="3660775"/>
          <p14:tracePt t="473" x="3651250" y="3652838"/>
          <p14:tracePt t="474" x="3684588" y="3644900"/>
          <p14:tracePt t="475" x="3700463" y="3636963"/>
          <p14:tracePt t="476" x="3732213" y="3621088"/>
          <p14:tracePt t="477" x="3756025" y="3613150"/>
          <p14:tracePt t="478" x="3779838" y="3605213"/>
          <p14:tracePt t="479" x="3827463" y="3587750"/>
          <p14:tracePt t="480" x="3859213" y="3579813"/>
          <p14:tracePt t="482" x="3914775" y="3556000"/>
          <p14:tracePt t="484" x="3978275" y="3540125"/>
          <p14:tracePt t="485" x="4011613" y="3524250"/>
          <p14:tracePt t="486" x="4051300" y="3516313"/>
          <p14:tracePt t="487" x="4083050" y="3500438"/>
          <p14:tracePt t="488" x="4106863" y="3500438"/>
          <p14:tracePt t="488" x="4154488" y="3484563"/>
          <p14:tracePt t="490" x="4186238" y="3468688"/>
          <p14:tracePt t="491" x="4233863" y="3460750"/>
          <p14:tracePt t="492" x="4265613" y="3444875"/>
          <p14:tracePt t="493" x="4313238" y="3436938"/>
          <p14:tracePt t="494" x="4337050" y="3421063"/>
          <p14:tracePt t="495" x="4386263" y="3413125"/>
          <p14:tracePt t="496" x="4418013" y="3397250"/>
          <p14:tracePt t="497" x="4457700" y="3389313"/>
          <p14:tracePt t="498" x="4529138" y="3365500"/>
          <p14:tracePt t="500" x="4560888" y="3349625"/>
          <p14:tracePt t="501" x="4632325" y="3325813"/>
          <p14:tracePt t="502" x="4687888" y="3309938"/>
          <p14:tracePt t="503" x="4721225" y="3302000"/>
          <p14:tracePt t="504" x="4760913" y="3286125"/>
          <p14:tracePt t="505" x="4792663" y="3278188"/>
          <p14:tracePt t="507" x="4864100" y="3252788"/>
          <p14:tracePt t="509" x="4903788" y="3244850"/>
          <p14:tracePt t="510" x="4967288" y="3221038"/>
          <p14:tracePt t="512" x="5006975" y="3213100"/>
          <p14:tracePt t="513" x="5038725" y="3197225"/>
          <p14:tracePt t="514" x="5072063" y="3189288"/>
          <p14:tracePt t="515" x="5111750" y="3181350"/>
          <p14:tracePt t="517" x="5183188" y="3157538"/>
          <p14:tracePt t="518" x="5207000" y="3149600"/>
          <p14:tracePt t="519" x="5246688" y="3141663"/>
          <p14:tracePt t="520" x="5262563" y="3133725"/>
          <p14:tracePt t="521" x="5294313" y="3117850"/>
          <p14:tracePt t="522" x="5326063" y="3109913"/>
          <p14:tracePt t="523" x="5357813" y="3101975"/>
          <p14:tracePt t="524" x="5381625" y="3094038"/>
          <p14:tracePt t="525" x="5414963" y="3094038"/>
          <p14:tracePt t="526" x="5446713" y="3086100"/>
          <p14:tracePt t="527" x="5462588" y="3078163"/>
          <p14:tracePt t="528" x="5502275" y="3070225"/>
          <p14:tracePt t="529" x="5526088" y="3062288"/>
          <p14:tracePt t="530" x="5557838" y="3054350"/>
          <p14:tracePt t="531" x="5597525" y="3038475"/>
          <p14:tracePt t="533" x="5613400" y="3038475"/>
          <p14:tracePt t="535" x="5668963" y="3022600"/>
          <p14:tracePt t="536" x="5684838" y="3022600"/>
          <p14:tracePt t="537" x="5708650" y="3014663"/>
          <p14:tracePt t="538" x="5732463" y="3014663"/>
          <p14:tracePt t="538" x="5749925" y="3006725"/>
          <p14:tracePt t="539" x="5781675" y="2998788"/>
          <p14:tracePt t="540" x="5797550" y="2998788"/>
          <p14:tracePt t="542" x="5821363" y="2990850"/>
          <p14:tracePt t="543" x="5837238" y="2982913"/>
          <p14:tracePt t="544" x="5853113" y="2982913"/>
          <p14:tracePt t="545" x="5876925" y="2974975"/>
          <p14:tracePt t="546" x="5884863" y="2974975"/>
          <p14:tracePt t="547" x="5908675" y="2967038"/>
          <p14:tracePt t="549" x="5940425" y="2967038"/>
          <p14:tracePt t="551" x="5980113" y="2959100"/>
          <p14:tracePt t="552" x="5995988" y="2959100"/>
          <p14:tracePt t="552" x="6011863" y="2959100"/>
          <p14:tracePt t="553" x="6019800" y="2951163"/>
          <p14:tracePt t="554" x="6035675" y="2951163"/>
          <p14:tracePt t="556" x="6051550" y="2951163"/>
          <p14:tracePt t="557" x="6067425" y="2943225"/>
          <p14:tracePt t="558" x="6083300" y="2943225"/>
          <p14:tracePt t="559" x="6091238" y="2943225"/>
          <p14:tracePt t="559" x="6108700" y="2935288"/>
          <p14:tracePt t="561" x="6116638" y="2935288"/>
          <p14:tracePt t="562" x="6132513" y="2935288"/>
          <p14:tracePt t="563" x="6140450" y="2935288"/>
          <p14:tracePt t="566" x="6188075" y="2927350"/>
          <p14:tracePt t="567" x="6196013" y="2927350"/>
          <p14:tracePt t="568" x="6203950" y="2927350"/>
          <p14:tracePt t="569" x="6219825" y="2927350"/>
          <p14:tracePt t="569" x="6227763" y="2927350"/>
          <p14:tracePt t="570" x="6243638" y="2927350"/>
          <p14:tracePt t="572" x="6251575" y="2927350"/>
          <p14:tracePt t="573" x="6267450" y="2927350"/>
          <p14:tracePt t="574" x="6275388" y="2927350"/>
          <p14:tracePt t="575" x="6291263" y="2927350"/>
          <p14:tracePt t="576" x="6315075" y="2927350"/>
          <p14:tracePt t="577" x="6323013" y="2927350"/>
          <p14:tracePt t="578" x="6338888" y="2927350"/>
          <p14:tracePt t="578" x="6346825" y="2927350"/>
          <p14:tracePt t="580" x="6362700" y="2927350"/>
          <p14:tracePt t="581" x="6370638" y="2927350"/>
          <p14:tracePt t="582" x="6394450" y="2927350"/>
          <p14:tracePt t="583" x="6410325" y="2927350"/>
          <p14:tracePt t="584" x="6418263" y="2927350"/>
          <p14:tracePt t="585" x="6434138" y="2927350"/>
          <p14:tracePt t="586" x="6442075" y="2927350"/>
          <p14:tracePt t="588" x="6467475" y="2927350"/>
          <p14:tracePt t="589" x="6491288" y="2927350"/>
          <p14:tracePt t="589" x="6499225" y="2927350"/>
          <p14:tracePt t="591" x="6515100" y="2927350"/>
          <p14:tracePt t="591" x="6530975" y="2927350"/>
          <p14:tracePt t="593" x="6546850" y="2927350"/>
          <p14:tracePt t="594" x="6562725" y="2927350"/>
          <p14:tracePt t="594" x="6578600" y="2927350"/>
          <p14:tracePt t="596" x="6586538" y="2927350"/>
          <p14:tracePt t="597" x="6610350" y="2927350"/>
          <p14:tracePt t="598" x="6626225" y="2927350"/>
          <p14:tracePt t="599" x="6642100" y="2927350"/>
          <p14:tracePt t="600" x="6665913" y="2927350"/>
          <p14:tracePt t="601" x="6673850" y="2927350"/>
          <p14:tracePt t="602" x="6705600" y="2935288"/>
          <p14:tracePt t="604" x="6729413" y="2935288"/>
          <p14:tracePt t="605" x="6737350" y="2935288"/>
          <p14:tracePt t="606" x="6761163" y="2935288"/>
          <p14:tracePt t="607" x="6777038" y="2935288"/>
          <p14:tracePt t="608" x="6784975" y="2935288"/>
          <p14:tracePt t="609" x="6810375" y="2943225"/>
          <p14:tracePt t="610" x="6818313" y="2943225"/>
          <p14:tracePt t="610" x="6842125" y="2951163"/>
          <p14:tracePt t="612" x="6850063" y="2951163"/>
          <p14:tracePt t="613" x="6873875" y="2951163"/>
          <p14:tracePt t="615" x="6905625" y="2959100"/>
          <p14:tracePt t="616" x="6921500" y="2959100"/>
          <p14:tracePt t="617" x="6929438" y="2959100"/>
          <p14:tracePt t="618" x="6953250" y="2967038"/>
          <p14:tracePt t="619" x="6961188" y="2967038"/>
          <p14:tracePt t="620" x="6992938" y="2967038"/>
          <p14:tracePt t="622" x="7000875" y="2967038"/>
          <p14:tracePt t="623" x="7016750" y="2967038"/>
          <p14:tracePt t="624" x="7024688" y="2974975"/>
          <p14:tracePt t="625" x="7040563" y="2974975"/>
          <p14:tracePt t="625" x="7048500" y="2974975"/>
          <p14:tracePt t="627" x="7064375" y="2982913"/>
          <p14:tracePt t="627" x="7080250" y="2982913"/>
          <p14:tracePt t="629" x="7088188" y="2990850"/>
          <p14:tracePt t="630" x="7096125" y="2990850"/>
          <p14:tracePt t="631" x="7104063" y="2990850"/>
          <p14:tracePt t="632" x="7119938" y="2998788"/>
          <p14:tracePt t="633" x="7127875" y="2998788"/>
          <p14:tracePt t="634" x="7135813" y="2998788"/>
          <p14:tracePt t="636" x="7145338" y="2998788"/>
          <p14:tracePt t="638" x="7153275" y="3006725"/>
          <p14:tracePt t="639" x="7161213" y="3006725"/>
          <p14:tracePt t="641" x="7169150" y="3014663"/>
          <p14:tracePt t="643" x="7177088" y="3014663"/>
          <p14:tracePt t="645" x="7185025" y="3014663"/>
          <p14:tracePt t="646" x="7192963" y="3022600"/>
          <p14:tracePt t="648" x="7192963" y="3030538"/>
          <p14:tracePt t="650" x="7200900" y="3030538"/>
          <p14:tracePt t="654" x="7208838" y="3030538"/>
          <p14:tracePt t="655" x="7208838" y="3038475"/>
          <p14:tracePt t="658" x="7208838" y="3046413"/>
          <p14:tracePt t="661" x="7216775" y="3046413"/>
          <p14:tracePt t="665" x="7216775" y="3054350"/>
          <p14:tracePt t="667" x="7224713" y="3062288"/>
          <p14:tracePt t="670" x="7224713" y="3070225"/>
          <p14:tracePt t="675" x="7232650" y="3078163"/>
          <p14:tracePt t="677" x="7232650" y="3086100"/>
          <p14:tracePt t="681" x="7232650" y="3094038"/>
          <p14:tracePt t="683" x="7232650" y="3101975"/>
          <p14:tracePt t="686" x="7232650" y="3109913"/>
          <p14:tracePt t="688" x="7232650" y="3117850"/>
          <p14:tracePt t="691" x="7232650" y="3125788"/>
          <p14:tracePt t="692" x="7232650" y="3133725"/>
          <p14:tracePt t="695" x="7232650" y="3141663"/>
          <p14:tracePt t="698" x="7240588" y="3149600"/>
          <p14:tracePt t="700" x="7240588" y="3157538"/>
          <p14:tracePt t="701" x="7240588" y="3165475"/>
          <p14:tracePt t="704" x="7248525" y="3173413"/>
          <p14:tracePt t="706" x="7248525" y="3181350"/>
          <p14:tracePt t="707" x="7248525" y="3189288"/>
          <p14:tracePt t="711" x="7248525" y="3197225"/>
          <p14:tracePt t="713" x="7248525" y="3205163"/>
          <p14:tracePt t="721" x="7248525" y="3213100"/>
          <p14:tracePt t="726" x="7248525" y="3221038"/>
          <p14:tracePt t="739" x="7248525" y="3228975"/>
          <p14:tracePt t="770" x="7248525" y="3236913"/>
          <p14:tracePt t="2533" x="7256463" y="3244850"/>
          <p14:tracePt t="2535" x="7256463" y="3252788"/>
          <p14:tracePt t="2537" x="7264400" y="3252788"/>
          <p14:tracePt t="2539" x="7264400" y="3262313"/>
          <p14:tracePt t="2540" x="7264400" y="3270250"/>
          <p14:tracePt t="2543" x="7272338" y="3278188"/>
          <p14:tracePt t="2545" x="7280275" y="3286125"/>
          <p14:tracePt t="2547" x="7280275" y="3294063"/>
          <p14:tracePt t="2549" x="7288213" y="3302000"/>
          <p14:tracePt t="2550" x="7296150" y="3309938"/>
          <p14:tracePt t="2553" x="7296150" y="3317875"/>
          <p14:tracePt t="2554" x="7304088" y="3317875"/>
          <p14:tracePt t="2555" x="7312025" y="3325813"/>
          <p14:tracePt t="2557" x="7312025" y="3333750"/>
          <p14:tracePt t="2558" x="7319963" y="3333750"/>
          <p14:tracePt t="2559" x="7327900" y="3341688"/>
          <p14:tracePt t="2561" x="7327900" y="3349625"/>
          <p14:tracePt t="2562" x="7335838" y="3349625"/>
          <p14:tracePt t="2563" x="7343775" y="3357563"/>
          <p14:tracePt t="2565" x="7351713" y="3365500"/>
          <p14:tracePt t="2567" x="7359650" y="3373438"/>
          <p14:tracePt t="2569" x="7367588" y="3381375"/>
          <p14:tracePt t="2570" x="7367588" y="3389313"/>
          <p14:tracePt t="2571" x="7375525" y="3389313"/>
          <p14:tracePt t="2573" x="7383463" y="3397250"/>
          <p14:tracePt t="2574" x="7383463" y="3405188"/>
          <p14:tracePt t="2575" x="7391400" y="3405188"/>
          <p14:tracePt t="2576" x="7391400" y="3413125"/>
          <p14:tracePt t="2577" x="7399338" y="3413125"/>
          <p14:tracePt t="2578" x="7399338" y="3421063"/>
          <p14:tracePt t="2579" x="7407275" y="3421063"/>
          <p14:tracePt t="2580" x="7407275" y="3429000"/>
          <p14:tracePt t="2581" x="7415213" y="3429000"/>
          <p14:tracePt t="2583" x="7423150" y="3436938"/>
          <p14:tracePt t="2584" x="7423150" y="3444875"/>
          <p14:tracePt t="2585" x="7431088" y="3444875"/>
          <p14:tracePt t="2586" x="7431088" y="3452813"/>
          <p14:tracePt t="2588" x="7439025" y="3460750"/>
          <p14:tracePt t="2589" x="7446963" y="3460750"/>
          <p14:tracePt t="2591" x="7454900" y="3468688"/>
          <p14:tracePt t="2592" x="7454900" y="3476625"/>
          <p14:tracePt t="2594" x="7462838" y="3476625"/>
          <p14:tracePt t="2595" x="7470775" y="3484563"/>
          <p14:tracePt t="2597" x="7470775" y="3492500"/>
          <p14:tracePt t="2598" x="7478713" y="3492500"/>
          <p14:tracePt t="2600" x="7486650" y="3500438"/>
          <p14:tracePt t="2602" x="7486650" y="3508375"/>
          <p14:tracePt t="2603" x="7496175" y="3508375"/>
          <p14:tracePt t="2605" x="7504113" y="3516313"/>
          <p14:tracePt t="2607" x="7504113" y="3524250"/>
          <p14:tracePt t="2609" x="7512050" y="3532188"/>
          <p14:tracePt t="2611" x="7519988" y="3532188"/>
          <p14:tracePt t="2613" x="7519988" y="3540125"/>
          <p14:tracePt t="2615" x="7519988" y="3548063"/>
          <p14:tracePt t="2616" x="7527925" y="3548063"/>
          <p14:tracePt t="2618" x="7535863" y="3548063"/>
          <p14:tracePt t="2621" x="7535863" y="3556000"/>
          <p14:tracePt t="2627" x="7543800" y="3563938"/>
          <p14:tracePt t="2644" x="7551738" y="3563938"/>
          <p14:tracePt t="2674" x="7551738" y="3571875"/>
          <p14:tracePt t="2734" x="7543800" y="3571875"/>
          <p14:tracePt t="2736" x="7543800" y="3563938"/>
          <p14:tracePt t="2740" x="7543800" y="3556000"/>
          <p14:tracePt t="2742" x="7535863" y="3556000"/>
          <p14:tracePt t="2745" x="7527925" y="3556000"/>
          <p14:tracePt t="2750" x="7527925" y="3548063"/>
          <p14:tracePt t="2752" x="7519988" y="3548063"/>
          <p14:tracePt t="2755" x="7512050" y="3540125"/>
          <p14:tracePt t="2763" x="7504113" y="3540125"/>
          <p14:tracePt t="2766" x="7504113" y="3532188"/>
          <p14:tracePt t="2767" x="7496175" y="3532188"/>
          <p14:tracePt t="2773" x="7496175" y="3524250"/>
          <p14:tracePt t="2776" x="7486650" y="3524250"/>
          <p14:tracePt t="2780" x="7486650" y="3516313"/>
          <p14:tracePt t="2781" x="7478713" y="3516313"/>
          <p14:tracePt t="2793" x="7470775" y="3516313"/>
          <p14:tracePt t="2802" x="7462838" y="3516313"/>
          <p14:tracePt t="3125" x="7462838" y="3508375"/>
          <p14:tracePt t="3127" x="7462838" y="3500438"/>
          <p14:tracePt t="3130" x="7454900" y="3500438"/>
          <p14:tracePt t="3131" x="7454900" y="3492500"/>
          <p14:tracePt t="3132" x="7454900" y="3484563"/>
          <p14:tracePt t="3135" x="7446963" y="3484563"/>
          <p14:tracePt t="3136" x="7446963" y="3476625"/>
          <p14:tracePt t="3137" x="7446963" y="3468688"/>
          <p14:tracePt t="3140" x="7439025" y="3460750"/>
          <p14:tracePt t="3142" x="7439025" y="3452813"/>
          <p14:tracePt t="3145" x="7439025" y="3444875"/>
          <p14:tracePt t="3147" x="7431088" y="3436938"/>
          <p14:tracePt t="3151" x="7431088" y="3429000"/>
          <p14:tracePt t="3152" x="7423150" y="3429000"/>
          <p14:tracePt t="3153" x="7423150" y="3421063"/>
          <p14:tracePt t="3157" x="7423150" y="3413125"/>
          <p14:tracePt t="3159" x="7423150" y="3405188"/>
          <p14:tracePt t="3160" x="7415213" y="3405188"/>
          <p14:tracePt t="3161" x="7415213" y="3397250"/>
          <p14:tracePt t="3165" x="7407275" y="3389313"/>
          <p14:tracePt t="3167" x="7407275" y="3381375"/>
          <p14:tracePt t="3170" x="7407275" y="3373438"/>
          <p14:tracePt t="3172" x="7407275" y="3365500"/>
          <p14:tracePt t="3173" x="7399338" y="3365500"/>
          <p14:tracePt t="3175" x="7399338" y="3357563"/>
          <p14:tracePt t="3176" x="7391400" y="3357563"/>
          <p14:tracePt t="3177" x="7391400" y="3349625"/>
          <p14:tracePt t="3179" x="7391400" y="3341688"/>
          <p14:tracePt t="3181" x="7391400" y="3333750"/>
          <p14:tracePt t="3182" x="7383463" y="3333750"/>
          <p14:tracePt t="3184" x="7383463" y="3325813"/>
          <p14:tracePt t="3185" x="7375525" y="3317875"/>
          <p14:tracePt t="3186" x="7375525" y="3309938"/>
          <p14:tracePt t="3189" x="7375525" y="3302000"/>
          <p14:tracePt t="3190" x="7375525" y="3294063"/>
          <p14:tracePt t="3191" x="7367588" y="3294063"/>
          <p14:tracePt t="3191" x="7367588" y="3286125"/>
          <p14:tracePt t="3193" x="7367588" y="3278188"/>
          <p14:tracePt t="3194" x="7359650" y="3278188"/>
          <p14:tracePt t="3196" x="7359650" y="3270250"/>
          <p14:tracePt t="3197" x="7359650" y="3262313"/>
          <p14:tracePt t="3199" x="7359650" y="3252788"/>
          <p14:tracePt t="3199" x="7351713" y="3244850"/>
          <p14:tracePt t="3203" x="7343775" y="3236913"/>
          <p14:tracePt t="3204" x="7343775" y="3228975"/>
          <p14:tracePt t="3206" x="7335838" y="3221038"/>
          <p14:tracePt t="3208" x="7335838" y="3213100"/>
          <p14:tracePt t="3210" x="7335838" y="3205163"/>
          <p14:tracePt t="3211" x="7335838" y="3197225"/>
          <p14:tracePt t="3213" x="7327900" y="3197225"/>
          <p14:tracePt t="3215" x="7327900" y="3181350"/>
          <p14:tracePt t="3216" x="7319963" y="3173413"/>
          <p14:tracePt t="3219" x="7319963" y="3165475"/>
          <p14:tracePt t="3220" x="7319963" y="3157538"/>
          <p14:tracePt t="3223" x="7312025" y="3149600"/>
          <p14:tracePt t="3224" x="7312025" y="3141663"/>
          <p14:tracePt t="3226" x="7304088" y="3141663"/>
          <p14:tracePt t="3227" x="7304088" y="3133725"/>
          <p14:tracePt t="3227" x="7304088" y="3125788"/>
          <p14:tracePt t="3232" x="7296150" y="3109913"/>
          <p14:tracePt t="3233" x="7288213" y="3109913"/>
          <p14:tracePt t="3235" x="7288213" y="3101975"/>
          <p14:tracePt t="3235" x="7288213" y="3094038"/>
          <p14:tracePt t="3237" x="7280275" y="3094038"/>
          <p14:tracePt t="3238" x="7280275" y="3086100"/>
          <p14:tracePt t="3239" x="7272338" y="3086100"/>
          <p14:tracePt t="3239" x="7272338" y="3078163"/>
          <p14:tracePt t="3242" x="7272338" y="3070225"/>
          <p14:tracePt t="3243" x="7264400" y="3070225"/>
          <p14:tracePt t="3244" x="7264400" y="3062288"/>
          <p14:tracePt t="3245" x="7256463" y="3054350"/>
          <p14:tracePt t="3248" x="7256463" y="3046413"/>
          <p14:tracePt t="3249" x="7248525" y="3038475"/>
          <p14:tracePt t="3251" x="7240588" y="3038475"/>
          <p14:tracePt t="3252" x="7240588" y="3030538"/>
          <p14:tracePt t="3253" x="7240588" y="3022600"/>
          <p14:tracePt t="3256" x="7232650" y="3022600"/>
          <p14:tracePt t="3257" x="7232650" y="3014663"/>
          <p14:tracePt t="3258" x="7224713" y="3006725"/>
          <p14:tracePt t="3261" x="7216775" y="3006725"/>
          <p14:tracePt t="3261" x="7216775" y="2998788"/>
          <p14:tracePt t="3265" x="7208838" y="2990850"/>
          <p14:tracePt t="3267" x="7208838" y="2982913"/>
          <p14:tracePt t="3268" x="7200900" y="2982913"/>
          <p14:tracePt t="3270" x="7200900" y="2974975"/>
          <p14:tracePt t="3274" x="7192963" y="2967038"/>
          <p14:tracePt t="3276" x="7192963" y="2959100"/>
          <p14:tracePt t="3277" x="7185025" y="2959100"/>
          <p14:tracePt t="3279" x="7185025" y="2951163"/>
          <p14:tracePt t="3283" x="7185025" y="2943225"/>
          <p14:tracePt t="3284" x="7177088" y="2943225"/>
          <p14:tracePt t="3285" x="7177088" y="2935288"/>
          <p14:tracePt t="3288" x="7169150" y="2935288"/>
          <p14:tracePt t="3289" x="7169150" y="2927350"/>
          <p14:tracePt t="3292" x="7169150" y="2919413"/>
          <p14:tracePt t="3297" x="7169150" y="2909888"/>
          <p14:tracePt t="3299" x="7161213" y="2901950"/>
          <p14:tracePt t="3303" x="7153275" y="2901950"/>
          <p14:tracePt t="3305" x="7153275" y="2894013"/>
          <p14:tracePt t="3308" x="7153275" y="2886075"/>
          <p14:tracePt t="3316" x="7153275" y="2878138"/>
          <p14:tracePt t="3320" x="7145338" y="2878138"/>
          <p14:tracePt t="3322" x="7145338" y="2870200"/>
          <p14:tracePt t="3329" x="7135813" y="2870200"/>
          <p14:tracePt t="3333" x="7135813" y="2862263"/>
          <p14:tracePt t="3355" x="7135813" y="2854325"/>
          <p14:tracePt t="3377" x="7127875" y="2854325"/>
          <p14:tracePt t="3402" x="7127875" y="2846388"/>
          <p14:tracePt t="3466" x="7127875" y="2838450"/>
          <p14:tracePt t="3470" x="7119938" y="2838450"/>
          <p14:tracePt t="3471" x="7119938" y="2830513"/>
          <p14:tracePt t="3478" x="7119938" y="2822575"/>
          <p14:tracePt t="3480" x="7112000" y="2822575"/>
          <p14:tracePt t="3481" x="7112000" y="2814638"/>
          <p14:tracePt t="3485" x="7104063" y="2814638"/>
          <p14:tracePt t="3487" x="7104063" y="2806700"/>
          <p14:tracePt t="3489" x="7096125" y="2806700"/>
          <p14:tracePt t="3491" x="7096125" y="2798763"/>
          <p14:tracePt t="3499" x="7088188" y="2798763"/>
          <p14:tracePt t="3500" x="7088188" y="2790825"/>
          <p14:tracePt t="3510" x="7088188" y="2782888"/>
          <p14:tracePt t="3515" x="7080250" y="2782888"/>
          <p14:tracePt t="3551" x="7080250" y="2774950"/>
          <p14:tracePt t="3555" x="7072313" y="2774950"/>
          <p14:tracePt t="3559" x="7072313" y="2767013"/>
          <p14:tracePt t="3560" x="7064375" y="2767013"/>
          <p14:tracePt t="3567" x="7056438" y="2759075"/>
          <p14:tracePt t="3571" x="7048500" y="2751138"/>
          <p14:tracePt t="3577" x="7040563" y="2751138"/>
          <p14:tracePt t="3578" x="7040563" y="2743200"/>
          <p14:tracePt t="3581" x="7032625" y="2743200"/>
          <p14:tracePt t="3584" x="7032625" y="2735263"/>
          <p14:tracePt t="3596" x="7024688" y="2735263"/>
          <p14:tracePt t="3604" x="7024688" y="2727325"/>
          <p14:tracePt t="3611" x="7016750" y="2727325"/>
          <p14:tracePt t="3616" x="7016750" y="2719388"/>
          <p14:tracePt t="3624" x="7016750" y="2711450"/>
          <p14:tracePt t="3634" x="7016750" y="2703513"/>
          <p14:tracePt t="3639" x="7008813" y="2695575"/>
          <p14:tracePt t="3650" x="7008813" y="2687638"/>
          <p14:tracePt t="3654" x="7008813" y="2679700"/>
          <p14:tracePt t="3656" x="7000875" y="2679700"/>
          <p14:tracePt t="3663" x="7000875" y="2671763"/>
          <p14:tracePt t="3666" x="6992938" y="2671763"/>
          <p14:tracePt t="3667" x="6992938" y="2663825"/>
          <p14:tracePt t="3676" x="6985000" y="2655888"/>
          <p14:tracePt t="3680" x="6985000" y="2647950"/>
          <p14:tracePt t="3682" x="6977063" y="2647950"/>
          <p14:tracePt t="3689" x="6977063" y="2640013"/>
          <p14:tracePt t="3691" x="6969125" y="2640013"/>
          <p14:tracePt t="3694" x="6969125" y="2632075"/>
          <p14:tracePt t="3695" x="6961188" y="2632075"/>
          <p14:tracePt t="3705" x="6953250" y="2624138"/>
          <p14:tracePt t="3713" x="6945313" y="2624138"/>
          <p14:tracePt t="3720" x="6945313" y="2616200"/>
          <p14:tracePt t="3751" x="6945313" y="2608263"/>
          <p14:tracePt t="3760" x="6937375" y="2608263"/>
          <p14:tracePt t="4037" x="6945313" y="2608263"/>
          <p14:tracePt t="4039" x="6961188" y="2608263"/>
          <p14:tracePt t="4040" x="6977063" y="2608263"/>
          <p14:tracePt t="4042" x="6985000" y="2608263"/>
          <p14:tracePt t="4043" x="6992938" y="2608263"/>
          <p14:tracePt t="4045" x="7008813" y="2608263"/>
          <p14:tracePt t="4047" x="7024688" y="2608263"/>
          <p14:tracePt t="4048" x="7040563" y="2616200"/>
          <p14:tracePt t="4049" x="7056438" y="2616200"/>
          <p14:tracePt t="4050" x="7064375" y="2616200"/>
          <p14:tracePt t="4051" x="7072313" y="2616200"/>
          <p14:tracePt t="4052" x="7080250" y="2624138"/>
          <p14:tracePt t="4053" x="7096125" y="2624138"/>
          <p14:tracePt t="4054" x="7104063" y="2624138"/>
          <p14:tracePt t="4056" x="7112000" y="2624138"/>
          <p14:tracePt t="4056" x="7127875" y="2624138"/>
          <p14:tracePt t="4057" x="7135813" y="2624138"/>
          <p14:tracePt t="4058" x="7153275" y="2632075"/>
          <p14:tracePt t="4061" x="7169150" y="2632075"/>
          <p14:tracePt t="4062" x="7177088" y="2632075"/>
          <p14:tracePt t="4062" x="7200900" y="2640013"/>
          <p14:tracePt t="4065" x="7216775" y="2640013"/>
          <p14:tracePt t="4065" x="7232650" y="2640013"/>
          <p14:tracePt t="4066" x="7240588" y="2640013"/>
          <p14:tracePt t="4067" x="7256463" y="2647950"/>
          <p14:tracePt t="4068" x="7264400" y="2647950"/>
          <p14:tracePt t="4069" x="7280275" y="2647950"/>
          <p14:tracePt t="4071" x="7296150" y="2655888"/>
          <p14:tracePt t="4072" x="7304088" y="2655888"/>
          <p14:tracePt t="4073" x="7319963" y="2655888"/>
          <p14:tracePt t="4075" x="7343775" y="2655888"/>
          <p14:tracePt t="4076" x="7351713" y="2663825"/>
          <p14:tracePt t="4077" x="7367588" y="2663825"/>
          <p14:tracePt t="4078" x="7375525" y="2663825"/>
          <p14:tracePt t="4078" x="7383463" y="2663825"/>
          <p14:tracePt t="4080" x="7399338" y="2663825"/>
          <p14:tracePt t="4081" x="7423150" y="2663825"/>
          <p14:tracePt t="4082" x="7423150" y="2671763"/>
          <p14:tracePt t="4083" x="7439025" y="2671763"/>
          <p14:tracePt t="4084" x="7446963" y="2671763"/>
          <p14:tracePt t="4085" x="7462838" y="2671763"/>
          <p14:tracePt t="4086" x="7478713" y="2679700"/>
          <p14:tracePt t="4087" x="7486650" y="2679700"/>
          <p14:tracePt t="4088" x="7496175" y="2679700"/>
          <p14:tracePt t="4090" x="7504113" y="2687638"/>
          <p14:tracePt t="4091" x="7519988" y="2687638"/>
          <p14:tracePt t="4092" x="7527925" y="2687638"/>
          <p14:tracePt t="4093" x="7535863" y="2687638"/>
          <p14:tracePt t="4094" x="7551738" y="2687638"/>
          <p14:tracePt t="4095" x="7559675" y="2687638"/>
          <p14:tracePt t="4096" x="7575550" y="2695575"/>
          <p14:tracePt t="4098" x="7591425" y="2695575"/>
          <p14:tracePt t="4099" x="7599363" y="2703513"/>
          <p14:tracePt t="4100" x="7615238" y="2703513"/>
          <p14:tracePt t="4101" x="7631113" y="2711450"/>
          <p14:tracePt t="4103" x="7646988" y="2711450"/>
          <p14:tracePt t="4104" x="7654925" y="2719388"/>
          <p14:tracePt t="4105" x="7662863" y="2719388"/>
          <p14:tracePt t="4106" x="7678738" y="2719388"/>
          <p14:tracePt t="4107" x="7686675" y="2719388"/>
          <p14:tracePt t="4108" x="7702550" y="2719388"/>
          <p14:tracePt t="4108" x="7702550" y="2727325"/>
          <p14:tracePt t="4110" x="7718425" y="2727325"/>
          <p14:tracePt t="4111" x="7726363" y="2727325"/>
          <p14:tracePt t="4112" x="7742238" y="2735263"/>
          <p14:tracePt t="4113" x="7750175" y="2735263"/>
          <p14:tracePt t="4115" x="7773988" y="2743200"/>
          <p14:tracePt t="4117" x="7789863" y="2743200"/>
          <p14:tracePt t="4118" x="7797800" y="2743200"/>
          <p14:tracePt t="4119" x="7805738" y="2743200"/>
          <p14:tracePt t="4120" x="7813675" y="2743200"/>
          <p14:tracePt t="4121" x="7821613" y="2751138"/>
          <p14:tracePt t="4122" x="7829550" y="2751138"/>
          <p14:tracePt t="4123" x="7839075" y="2751138"/>
          <p14:tracePt t="4123" x="7847013" y="2759075"/>
          <p14:tracePt t="4125" x="7862888" y="2759075"/>
          <p14:tracePt t="4127" x="7870825" y="2759075"/>
          <p14:tracePt t="4128" x="7878763" y="2767013"/>
          <p14:tracePt t="4129" x="7886700" y="2767013"/>
          <p14:tracePt t="4130" x="7894638" y="2767013"/>
          <p14:tracePt t="4132" x="7910513" y="2767013"/>
          <p14:tracePt t="4135" x="7918450" y="2767013"/>
          <p14:tracePt t="4136" x="7934325" y="2767013"/>
          <p14:tracePt t="4139" x="7942263" y="2767013"/>
          <p14:tracePt t="4139" x="7950200" y="2767013"/>
          <p14:tracePt t="4141" x="7958138" y="2767013"/>
          <p14:tracePt t="4144" x="7966075" y="2767013"/>
          <p14:tracePt t="4146" x="7966075" y="2774950"/>
          <p14:tracePt t="4148" x="7974013" y="2774950"/>
          <p14:tracePt t="4150" x="7981950" y="2774950"/>
          <p14:tracePt t="4155" x="7989888" y="2774950"/>
          <p14:tracePt t="4157" x="7997825" y="2774950"/>
          <p14:tracePt t="4162" x="8005763" y="2774950"/>
          <p14:tracePt t="4167" x="8013700" y="2774950"/>
          <p14:tracePt t="4172" x="8021638" y="2774950"/>
          <p14:tracePt t="4182" x="8029575" y="2774950"/>
          <p14:tracePt t="4186" x="8037513" y="2774950"/>
          <p14:tracePt t="4195" x="8045450" y="2774950"/>
          <p14:tracePt t="4197" x="8053388" y="2774950"/>
          <p14:tracePt t="4206" x="8061325" y="2774950"/>
          <p14:tracePt t="4210" x="8069263" y="2767013"/>
          <p14:tracePt t="4215" x="8069263" y="2759075"/>
          <p14:tracePt t="4218" x="8077200" y="2759075"/>
          <p14:tracePt t="4222" x="8085138" y="2751138"/>
          <p14:tracePt t="4227" x="8085138" y="2743200"/>
          <p14:tracePt t="4234" x="8085138" y="2735263"/>
          <p14:tracePt t="4235" x="8093075" y="2735263"/>
          <p14:tracePt t="4238" x="8093075" y="2727325"/>
          <p14:tracePt t="4242" x="8093075" y="2719388"/>
          <p14:tracePt t="4248" x="8093075" y="2711450"/>
          <p14:tracePt t="4252" x="8093075" y="2703513"/>
          <p14:tracePt t="4258" x="8093075" y="2695575"/>
          <p14:tracePt t="4261" x="8093075" y="2687638"/>
          <p14:tracePt t="4266" x="8093075" y="2679700"/>
          <p14:tracePt t="4269" x="8093075" y="2671763"/>
          <p14:tracePt t="4275" x="8093075" y="2663825"/>
          <p14:tracePt t="4278" x="8093075" y="2655888"/>
          <p14:tracePt t="4280" x="8085138" y="2655888"/>
          <p14:tracePt t="4285" x="8085138" y="2647950"/>
          <p14:tracePt t="4288" x="8077200" y="2647950"/>
          <p14:tracePt t="4289" x="8077200" y="2640013"/>
          <p14:tracePt t="4305" x="8077200" y="2632075"/>
          <p14:tracePt t="4320" x="8077200" y="2624138"/>
          <p14:tracePt t="4328" x="8069263" y="2624138"/>
          <p14:tracePt t="4341" x="8061325" y="2624138"/>
          <p14:tracePt t="4350" x="8061325" y="2616200"/>
          <p14:tracePt t="4361" x="8053388" y="2616200"/>
          <p14:tracePt t="4365" x="8053388" y="2608263"/>
          <p14:tracePt t="4369" x="8045450" y="2608263"/>
          <p14:tracePt t="4372" x="8045450" y="2600325"/>
          <p14:tracePt t="4377" x="8037513" y="2600325"/>
          <p14:tracePt t="4380" x="8029575" y="2600325"/>
          <p14:tracePt t="4387" x="8021638" y="2600325"/>
          <p14:tracePt t="4388" x="8021638" y="2592388"/>
          <p14:tracePt t="4391" x="8013700" y="2592388"/>
          <p14:tracePt t="4394" x="8005763" y="2592388"/>
          <p14:tracePt t="4397" x="8005763" y="2584450"/>
          <p14:tracePt t="4400" x="7997825" y="2584450"/>
          <p14:tracePt t="4403" x="7989888" y="2584450"/>
          <p14:tracePt t="4407" x="7981950" y="2584450"/>
          <p14:tracePt t="4410" x="7974013" y="2584450"/>
          <p14:tracePt t="4415" x="7966075" y="2576513"/>
          <p14:tracePt t="4417" x="7958138" y="2576513"/>
          <p14:tracePt t="4420" x="7950200" y="2576513"/>
          <p14:tracePt t="4424" x="7942263" y="2576513"/>
          <p14:tracePt t="4425" x="7942263" y="2566988"/>
          <p14:tracePt t="4428" x="7934325" y="2566988"/>
          <p14:tracePt t="4430" x="7926388" y="2566988"/>
          <p14:tracePt t="4434" x="7918450" y="2566988"/>
          <p14:tracePt t="4436" x="7910513" y="2566988"/>
          <p14:tracePt t="4439" x="7902575" y="2559050"/>
          <p14:tracePt t="4440" x="7894638" y="2559050"/>
          <p14:tracePt t="4441" x="7886700" y="2559050"/>
          <p14:tracePt t="4442" x="7886700" y="2551113"/>
          <p14:tracePt t="4443" x="7878763" y="2551113"/>
          <p14:tracePt t="4444" x="7870825" y="2551113"/>
          <p14:tracePt t="4447" x="7862888" y="2551113"/>
          <p14:tracePt t="4448" x="7854950" y="2543175"/>
          <p14:tracePt t="4451" x="7847013" y="2543175"/>
          <p14:tracePt t="4453" x="7839075" y="2535238"/>
          <p14:tracePt t="4455" x="7829550" y="2535238"/>
          <p14:tracePt t="4457" x="7821613" y="2535238"/>
          <p14:tracePt t="4459" x="7813675" y="2527300"/>
          <p14:tracePt t="4461" x="7805738" y="2527300"/>
          <p14:tracePt t="4462" x="7805738" y="2519363"/>
          <p14:tracePt t="4465" x="7789863" y="2519363"/>
          <p14:tracePt t="4467" x="7781925" y="2519363"/>
          <p14:tracePt t="4470" x="7773988" y="2511425"/>
          <p14:tracePt t="4471" x="7766050" y="2511425"/>
          <p14:tracePt t="4473" x="7758113" y="2503488"/>
          <p14:tracePt t="4475" x="7750175" y="2503488"/>
          <p14:tracePt t="4477" x="7750175" y="2495550"/>
          <p14:tracePt t="4479" x="7742238" y="2495550"/>
          <p14:tracePt t="4480" x="7734300" y="2495550"/>
          <p14:tracePt t="4484" x="7726363" y="2495550"/>
          <p14:tracePt t="4485" x="7718425" y="2495550"/>
          <p14:tracePt t="4486" x="7718425" y="2487613"/>
          <p14:tracePt t="4488" x="7710488" y="2487613"/>
          <p14:tracePt t="4488" x="7702550" y="2487613"/>
          <p14:tracePt t="4490" x="7702550" y="2479675"/>
          <p14:tracePt t="4492" x="7694613" y="2479675"/>
          <p14:tracePt t="4494" x="7686675" y="2479675"/>
          <p14:tracePt t="4497" x="7678738" y="2479675"/>
          <p14:tracePt t="4499" x="7662863" y="2471738"/>
          <p14:tracePt t="4502" x="7654925" y="2463800"/>
          <p14:tracePt t="4504" x="7646988" y="2463800"/>
          <p14:tracePt t="4507" x="7639050" y="2463800"/>
          <p14:tracePt t="4508" x="7631113" y="2463800"/>
          <p14:tracePt t="4510" x="7631113" y="2455863"/>
          <p14:tracePt t="4511" x="7623175" y="2455863"/>
          <p14:tracePt t="4513" x="7615238" y="2455863"/>
          <p14:tracePt t="4515" x="7607300" y="2447925"/>
          <p14:tracePt t="4516" x="7599363" y="2447925"/>
          <p14:tracePt t="4520" x="7591425" y="2447925"/>
          <p14:tracePt t="4521" x="7583488" y="2447925"/>
          <p14:tracePt t="4522" x="7583488" y="2439988"/>
          <p14:tracePt t="4524" x="7575550" y="2439988"/>
          <p14:tracePt t="4526" x="7567613" y="2439988"/>
          <p14:tracePt t="4527" x="7567613" y="2432050"/>
          <p14:tracePt t="4529" x="7559675" y="2432050"/>
          <p14:tracePt t="4529" x="7551738" y="2432050"/>
          <p14:tracePt t="4531" x="7543800" y="2432050"/>
          <p14:tracePt t="4534" x="7535863" y="2432050"/>
          <p14:tracePt t="4535" x="7535863" y="2424113"/>
          <p14:tracePt t="4536" x="7527925" y="2424113"/>
          <p14:tracePt t="4538" x="7519988" y="2416175"/>
          <p14:tracePt t="4540" x="7512050" y="2416175"/>
          <p14:tracePt t="4542" x="7504113" y="2416175"/>
          <p14:tracePt t="4544" x="7496175" y="2416175"/>
          <p14:tracePt t="4547" x="7486650" y="2408238"/>
          <p14:tracePt t="4548" x="7478713" y="2408238"/>
          <p14:tracePt t="4550" x="7470775" y="2400300"/>
          <p14:tracePt t="4552" x="7462838" y="2400300"/>
          <p14:tracePt t="4554" x="7454900" y="2400300"/>
          <p14:tracePt t="4555" x="7446963" y="2400300"/>
          <p14:tracePt t="4557" x="7439025" y="2400300"/>
          <p14:tracePt t="4559" x="7431088" y="2392363"/>
          <p14:tracePt t="4560" x="7423150" y="2392363"/>
          <p14:tracePt t="4563" x="7415213" y="2384425"/>
          <p14:tracePt t="4565" x="7407275" y="2384425"/>
          <p14:tracePt t="4567" x="7391400" y="2376488"/>
          <p14:tracePt t="4571" x="7383463" y="2376488"/>
          <p14:tracePt t="4572" x="7375525" y="2376488"/>
          <p14:tracePt t="4574" x="7367588" y="2376488"/>
          <p14:tracePt t="4576" x="7359650" y="2376488"/>
          <p14:tracePt t="4579" x="7351713" y="2376488"/>
          <p14:tracePt t="4580" x="7343775" y="2376488"/>
          <p14:tracePt t="4582" x="7343775" y="2368550"/>
          <p14:tracePt t="4583" x="7335838" y="2368550"/>
          <p14:tracePt t="4585" x="7327900" y="2368550"/>
          <p14:tracePt t="4588" x="7319963" y="2368550"/>
          <p14:tracePt t="4596" x="7312025" y="2368550"/>
          <p14:tracePt t="4604" x="7304088" y="2368550"/>
          <p14:tracePt t="4631" x="7296150" y="2368550"/>
          <p14:tracePt t="4662" x="7288213" y="2368550"/>
          <p14:tracePt t="4698" x="7280275" y="2368550"/>
          <p14:tracePt t="4706" x="7280275" y="2376488"/>
          <p14:tracePt t="4717" x="7272338" y="2376488"/>
          <p14:tracePt t="4722" x="7272338" y="2384425"/>
          <p14:tracePt t="4753" x="7272338" y="2392363"/>
          <p14:tracePt t="4848" x="7264400" y="2392363"/>
          <p14:tracePt t="4852" x="7256463" y="2392363"/>
          <p14:tracePt t="4855" x="7248525" y="2392363"/>
          <p14:tracePt t="4857" x="7240588" y="2392363"/>
          <p14:tracePt t="4860" x="7232650" y="2392363"/>
          <p14:tracePt t="4861" x="7224713" y="2392363"/>
          <p14:tracePt t="4863" x="7216775" y="2392363"/>
          <p14:tracePt t="4866" x="7208838" y="2392363"/>
          <p14:tracePt t="4867" x="7200900" y="2392363"/>
          <p14:tracePt t="4869" x="7192963" y="2392363"/>
          <p14:tracePt t="4870" x="7185025" y="2392363"/>
          <p14:tracePt t="4873" x="7177088" y="2392363"/>
          <p14:tracePt t="4873" x="7169150" y="2400300"/>
          <p14:tracePt t="4875" x="7161213" y="2400300"/>
          <p14:tracePt t="4878" x="7153275" y="2400300"/>
          <p14:tracePt t="4880" x="7145338" y="2400300"/>
          <p14:tracePt t="4881" x="7135813" y="2408238"/>
          <p14:tracePt t="4882" x="7127875" y="2408238"/>
          <p14:tracePt t="4899" x="7048500" y="2408238"/>
          <p14:tracePt t="4901" x="7040563" y="2408238"/>
          <p14:tracePt t="4901" x="7032625" y="2408238"/>
          <p14:tracePt t="4904" x="7024688" y="2408238"/>
          <p14:tracePt t="4905" x="7016750" y="2408238"/>
          <p14:tracePt t="4907" x="7008813" y="2408238"/>
          <p14:tracePt t="4908" x="7000875" y="2408238"/>
          <p14:tracePt t="4910" x="6992938" y="2408238"/>
          <p14:tracePt t="4911" x="6985000" y="2408238"/>
          <p14:tracePt t="4913" x="6977063" y="2408238"/>
          <p14:tracePt t="4915" x="6969125" y="2408238"/>
          <p14:tracePt t="4916" x="6961188" y="2408238"/>
          <p14:tracePt t="4919" x="6953250" y="2408238"/>
          <p14:tracePt t="4921" x="6945313" y="2408238"/>
          <p14:tracePt t="4924" x="6937375" y="2408238"/>
          <p14:tracePt t="4925" x="6929438" y="2408238"/>
          <p14:tracePt t="4932" x="6921500" y="2408238"/>
          <p14:tracePt t="4937" x="6913563" y="2408238"/>
          <p14:tracePt t="4947" x="6905625" y="2408238"/>
          <p14:tracePt t="4963" x="6897688" y="2408238"/>
          <p14:tracePt t="5013" x="6889750" y="2408238"/>
          <p14:tracePt t="5016" x="6889750" y="2416175"/>
          <p14:tracePt t="5019" x="6881813" y="2416175"/>
          <p14:tracePt t="5023" x="6873875" y="2416175"/>
          <p14:tracePt t="5024" x="6873875" y="2424113"/>
          <p14:tracePt t="5032" x="6865938" y="2424113"/>
          <p14:tracePt t="5035" x="6858000" y="2424113"/>
          <p14:tracePt t="5040" x="6858000" y="2432050"/>
          <p14:tracePt t="5042" x="6850063" y="2432050"/>
          <p14:tracePt t="5046" x="6842125" y="2432050"/>
          <p14:tracePt t="5054" x="6834188" y="2432050"/>
          <p14:tracePt t="5055" x="6834188" y="2439988"/>
          <p14:tracePt t="5059" x="6826250" y="2439988"/>
          <p14:tracePt t="5069" x="6818313" y="2439988"/>
          <p14:tracePt t="5074" x="6810375" y="2439988"/>
          <p14:tracePt t="5084" x="6802438" y="2439988"/>
          <p14:tracePt t="5088" x="6794500" y="2439988"/>
          <p14:tracePt t="5095" x="6784975" y="2439988"/>
          <p14:tracePt t="5096" x="6784975" y="2447925"/>
          <p14:tracePt t="5099" x="6777038" y="2447925"/>
          <p14:tracePt t="5104" x="6769100" y="2447925"/>
          <p14:tracePt t="5105" x="6769100" y="2455863"/>
          <p14:tracePt t="5107" x="6761163" y="2455863"/>
          <p14:tracePt t="5110" x="6753225" y="2455863"/>
          <p14:tracePt t="5114" x="6745288" y="2455863"/>
          <p14:tracePt t="5116" x="6737350" y="2455863"/>
          <p14:tracePt t="5119" x="6737350" y="2463800"/>
          <p14:tracePt t="5121" x="6729413" y="2463800"/>
          <p14:tracePt t="5123" x="6721475" y="2463800"/>
          <p14:tracePt t="5125" x="6721475" y="2471738"/>
          <p14:tracePt t="5126" x="6713538" y="2471738"/>
          <p14:tracePt t="5126" x="6705600" y="2471738"/>
          <p14:tracePt t="5129" x="6697663" y="2471738"/>
          <p14:tracePt t="5130" x="6689725" y="2471738"/>
          <p14:tracePt t="5132" x="6689725" y="2479675"/>
          <p14:tracePt t="5133" x="6681788" y="2479675"/>
          <p14:tracePt t="5135" x="6673850" y="2487613"/>
          <p14:tracePt t="5136" x="6665913" y="2487613"/>
          <p14:tracePt t="5139" x="6657975" y="2487613"/>
          <p14:tracePt t="5142" x="6650038" y="2487613"/>
          <p14:tracePt t="5142" x="6642100" y="2487613"/>
          <p14:tracePt t="5144" x="6634163" y="2495550"/>
          <p14:tracePt t="5147" x="6626225" y="2495550"/>
          <p14:tracePt t="5148" x="6618288" y="2503488"/>
          <p14:tracePt t="5151" x="6610350" y="2503488"/>
          <p14:tracePt t="5152" x="6602413" y="2503488"/>
          <p14:tracePt t="5155" x="6594475" y="2511425"/>
          <p14:tracePt t="5156" x="6586538" y="2511425"/>
          <p14:tracePt t="5158" x="6578600" y="2511425"/>
          <p14:tracePt t="5159" x="6570663" y="2511425"/>
          <p14:tracePt t="5161" x="6562725" y="2511425"/>
          <p14:tracePt t="5162" x="6554788" y="2511425"/>
          <p14:tracePt t="5165" x="6538913" y="2511425"/>
          <p14:tracePt t="5166" x="6530975" y="2511425"/>
          <p14:tracePt t="5168" x="6515100" y="2519363"/>
          <p14:tracePt t="5171" x="6507163" y="2519363"/>
          <p14:tracePt t="5171" x="6499225" y="2519363"/>
          <p14:tracePt t="5174" x="6491288" y="2519363"/>
          <p14:tracePt t="5175" x="6483350" y="2527300"/>
          <p14:tracePt t="5177" x="6467475" y="2527300"/>
          <p14:tracePt t="5178" x="6459538" y="2527300"/>
          <p14:tracePt t="5180" x="6451600" y="2527300"/>
          <p14:tracePt t="5182" x="6442075" y="2527300"/>
          <p14:tracePt t="5183" x="6434138" y="2527300"/>
          <p14:tracePt t="5184" x="6426200" y="2527300"/>
          <p14:tracePt t="5186" x="6418263" y="2535238"/>
          <p14:tracePt t="5187" x="6410325" y="2535238"/>
          <p14:tracePt t="5189" x="6402388" y="2535238"/>
          <p14:tracePt t="5189" x="6394450" y="2535238"/>
          <p14:tracePt t="5191" x="6394450" y="2543175"/>
          <p14:tracePt t="5192" x="6386513" y="2543175"/>
          <p14:tracePt t="5192" x="6378575" y="2543175"/>
          <p14:tracePt t="5195" x="6370638" y="2543175"/>
          <p14:tracePt t="5196" x="6362700" y="2543175"/>
          <p14:tracePt t="5198" x="6354763" y="2543175"/>
          <p14:tracePt t="5198" x="6346825" y="2543175"/>
          <p14:tracePt t="5201" x="6338888" y="2551113"/>
          <p14:tracePt t="5202" x="6330950" y="2551113"/>
          <p14:tracePt t="5203" x="6323013" y="2551113"/>
          <p14:tracePt t="5206" x="6315075" y="2551113"/>
          <p14:tracePt t="5207" x="6307138" y="2559050"/>
          <p14:tracePt t="5209" x="6299200" y="2559050"/>
          <p14:tracePt t="5211" x="6291263" y="2559050"/>
          <p14:tracePt t="5213" x="6283325" y="2559050"/>
          <p14:tracePt t="5215" x="6275388" y="2559050"/>
          <p14:tracePt t="5218" x="6267450" y="2566988"/>
          <p14:tracePt t="5220" x="6259513" y="2566988"/>
          <p14:tracePt t="5223" x="6251575" y="2566988"/>
          <p14:tracePt t="5224" x="6243638" y="2576513"/>
          <p14:tracePt t="5229" x="6235700" y="2576513"/>
          <p14:tracePt t="5231" x="6227763" y="2576513"/>
          <p14:tracePt t="5233" x="6219825" y="2576513"/>
          <p14:tracePt t="5237" x="6211888" y="2576513"/>
          <p14:tracePt t="5239" x="6211888" y="2584450"/>
          <p14:tracePt t="5239" x="6203950" y="2584450"/>
          <p14:tracePt t="5247" x="6196013" y="2592388"/>
          <p14:tracePt t="5250" x="6188075" y="2592388"/>
          <p14:tracePt t="5261" x="6180138" y="2592388"/>
          <p14:tracePt t="5263" x="6180138" y="2600325"/>
          <p14:tracePt t="5268" x="6172200" y="2600325"/>
          <p14:tracePt t="5270" x="6172200" y="2608263"/>
          <p14:tracePt t="5276" x="6172200" y="2616200"/>
          <p14:tracePt t="5280" x="6164263" y="2616200"/>
          <p14:tracePt t="5287" x="6156325" y="2616200"/>
          <p14:tracePt t="5290" x="6156325" y="2624138"/>
          <p14:tracePt t="5297" x="6148388" y="2632075"/>
          <p14:tracePt t="5303" x="6140450" y="2632075"/>
          <p14:tracePt t="5314" x="6132513" y="2632075"/>
          <p14:tracePt t="5316" x="6132513" y="2640013"/>
          <p14:tracePt t="5321" x="6124575" y="2640013"/>
          <p14:tracePt t="5332" x="6124575" y="2647950"/>
          <p14:tracePt t="5344" x="6116638" y="2647950"/>
          <p14:tracePt t="5544" x="6116638" y="2640013"/>
          <p14:tracePt t="5553" x="6124575" y="2632075"/>
          <p14:tracePt t="5558" x="6124575" y="2624138"/>
          <p14:tracePt t="5560" x="6132513" y="2624138"/>
          <p14:tracePt t="5567" x="6132513" y="2616200"/>
          <p14:tracePt t="5571" x="6132513" y="2608263"/>
          <p14:tracePt t="5575" x="6140450" y="2608263"/>
          <p14:tracePt t="5577" x="6140450" y="2600325"/>
          <p14:tracePt t="5591" x="6148388" y="2600325"/>
          <p14:tracePt t="5603" x="6148388" y="2592388"/>
          <p14:tracePt t="5635" x="6148388" y="2584450"/>
          <p14:tracePt t="6018" x="6148388" y="2600325"/>
          <p14:tracePt t="6020" x="6148388" y="2608263"/>
          <p14:tracePt t="6021" x="6148388" y="2616200"/>
          <p14:tracePt t="6023" x="6148388" y="2632075"/>
          <p14:tracePt t="6024" x="6148388" y="2640013"/>
          <p14:tracePt t="6024" x="6140450" y="2647950"/>
          <p14:tracePt t="6026" x="6140450" y="2655888"/>
          <p14:tracePt t="6026" x="6140450" y="2663825"/>
          <p14:tracePt t="6028" x="6132513" y="2679700"/>
          <p14:tracePt t="6029" x="6132513" y="2687638"/>
          <p14:tracePt t="6030" x="6132513" y="2695575"/>
          <p14:tracePt t="6031" x="6124575" y="2703513"/>
          <p14:tracePt t="6032" x="6116638" y="2735263"/>
          <p14:tracePt t="6033" x="6108700" y="2743200"/>
          <p14:tracePt t="6034" x="6100763" y="2759075"/>
          <p14:tracePt t="6035" x="6100763" y="2774950"/>
          <p14:tracePt t="6037" x="6100763" y="2782888"/>
          <p14:tracePt t="6037" x="6091238" y="2798763"/>
          <p14:tracePt t="6038" x="6083300" y="2798763"/>
          <p14:tracePt t="6039" x="6075363" y="2814638"/>
          <p14:tracePt t="6040" x="6075363" y="2830513"/>
          <p14:tracePt t="6041" x="6067425" y="2838450"/>
          <p14:tracePt t="6042" x="6067425" y="2854325"/>
          <p14:tracePt t="6043" x="6059488" y="2854325"/>
          <p14:tracePt t="6044" x="6051550" y="2870200"/>
          <p14:tracePt t="6045" x="6043613" y="2886075"/>
          <p14:tracePt t="6046" x="6043613" y="2894013"/>
          <p14:tracePt t="6047" x="6043613" y="2909888"/>
          <p14:tracePt t="6048" x="6035675" y="2909888"/>
          <p14:tracePt t="6049" x="6035675" y="2927350"/>
          <p14:tracePt t="6051" x="6027738" y="2935288"/>
          <p14:tracePt t="6052" x="6027738" y="2951163"/>
          <p14:tracePt t="6055" x="6027738" y="2967038"/>
          <p14:tracePt t="6057" x="6027738" y="2974975"/>
          <p14:tracePt t="6057" x="6019800" y="2982913"/>
          <p14:tracePt t="6059" x="6019800" y="2990850"/>
          <p14:tracePt t="6060" x="6019800" y="2998788"/>
          <p14:tracePt t="6061" x="6019800" y="3006725"/>
          <p14:tracePt t="6063" x="6019800" y="3014663"/>
          <p14:tracePt t="6065" x="6019800" y="3022600"/>
          <p14:tracePt t="6067" x="6027738" y="3030538"/>
          <p14:tracePt t="6068" x="6027738" y="3038475"/>
          <p14:tracePt t="6069" x="6035675" y="3038475"/>
          <p14:tracePt t="6071" x="6035675" y="3046413"/>
          <p14:tracePt t="6072" x="6043613" y="3054350"/>
          <p14:tracePt t="6073" x="6051550" y="3054350"/>
          <p14:tracePt t="6075" x="6059488" y="3054350"/>
          <p14:tracePt t="6076" x="6067425" y="3062288"/>
          <p14:tracePt t="6078" x="6075363" y="3070225"/>
          <p14:tracePt t="6079" x="6083300" y="3070225"/>
          <p14:tracePt t="6080" x="6083300" y="3078163"/>
          <p14:tracePt t="6081" x="6108700" y="3078163"/>
          <p14:tracePt t="6084" x="6124575" y="3078163"/>
          <p14:tracePt t="6085" x="6140450" y="3078163"/>
          <p14:tracePt t="6087" x="6148388" y="3086100"/>
          <p14:tracePt t="6088" x="6156325" y="3086100"/>
          <p14:tracePt t="6089" x="6164263" y="3086100"/>
          <p14:tracePt t="6090" x="6172200" y="3086100"/>
          <p14:tracePt t="6091" x="6188075" y="3086100"/>
          <p14:tracePt t="6093" x="6203950" y="3086100"/>
          <p14:tracePt t="6094" x="6211888" y="3086100"/>
          <p14:tracePt t="6095" x="6219825" y="3086100"/>
          <p14:tracePt t="6096" x="6235700" y="3086100"/>
          <p14:tracePt t="6097" x="6243638" y="3086100"/>
          <p14:tracePt t="6099" x="6267450" y="3086100"/>
          <p14:tracePt t="6100" x="6283325" y="3086100"/>
          <p14:tracePt t="6101" x="6291263" y="3086100"/>
          <p14:tracePt t="6102" x="6307138" y="3086100"/>
          <p14:tracePt t="6103" x="6315075" y="3086100"/>
          <p14:tracePt t="6104" x="6330950" y="3086100"/>
          <p14:tracePt t="6105" x="6338888" y="3086100"/>
          <p14:tracePt t="6106" x="6354763" y="3086100"/>
          <p14:tracePt t="6107" x="6370638" y="3078163"/>
          <p14:tracePt t="6108" x="6378575" y="3078163"/>
          <p14:tracePt t="6109" x="6394450" y="3078163"/>
          <p14:tracePt t="6110" x="6402388" y="3078163"/>
          <p14:tracePt t="6111" x="6418263" y="3070225"/>
          <p14:tracePt t="6112" x="6434138" y="3062288"/>
          <p14:tracePt t="6113" x="6442075" y="3062288"/>
          <p14:tracePt t="6115" x="6467475" y="3054350"/>
          <p14:tracePt t="6115" x="6483350" y="3046413"/>
          <p14:tracePt t="6116" x="6491288" y="3038475"/>
          <p14:tracePt t="6117" x="6499225" y="3038475"/>
          <p14:tracePt t="6118" x="6515100" y="3038475"/>
          <p14:tracePt t="6119" x="6523038" y="3030538"/>
          <p14:tracePt t="6120" x="6538913" y="3022600"/>
          <p14:tracePt t="6121" x="6546850" y="3014663"/>
          <p14:tracePt t="6123" x="6554788" y="3014663"/>
          <p14:tracePt t="6123" x="6570663" y="3014663"/>
          <p14:tracePt t="6124" x="6570663" y="3006725"/>
          <p14:tracePt t="6126" x="6578600" y="2998788"/>
          <p14:tracePt t="6126" x="6594475" y="2990850"/>
          <p14:tracePt t="6129" x="6602413" y="2990850"/>
          <p14:tracePt t="6130" x="6610350" y="2982913"/>
          <p14:tracePt t="6132" x="6618288" y="2974975"/>
          <p14:tracePt t="6133" x="6626225" y="2959100"/>
          <p14:tracePt t="6134" x="6634163" y="2959100"/>
          <p14:tracePt t="6136" x="6642100" y="2951163"/>
          <p14:tracePt t="6137" x="6650038" y="2943225"/>
          <p14:tracePt t="6138" x="6650038" y="2935288"/>
          <p14:tracePt t="6140" x="6657975" y="2927350"/>
          <p14:tracePt t="6142" x="6665913" y="2919413"/>
          <p14:tracePt t="6144" x="6665913" y="2909888"/>
          <p14:tracePt t="6145" x="6665913" y="2901950"/>
          <p14:tracePt t="6147" x="6665913" y="2894013"/>
          <p14:tracePt t="6148" x="6665913" y="2886075"/>
          <p14:tracePt t="6150" x="6665913" y="2870200"/>
          <p14:tracePt t="6153" x="6665913" y="2854325"/>
          <p14:tracePt t="6155" x="6665913" y="2846388"/>
          <p14:tracePt t="6156" x="6665913" y="2838450"/>
          <p14:tracePt t="6158" x="6665913" y="2830513"/>
          <p14:tracePt t="6159" x="6665913" y="2822575"/>
          <p14:tracePt t="6160" x="6665913" y="2814638"/>
          <p14:tracePt t="6162" x="6665913" y="2806700"/>
          <p14:tracePt t="6163" x="6657975" y="2798763"/>
          <p14:tracePt t="6165" x="6650038" y="2782888"/>
          <p14:tracePt t="6167" x="6650038" y="2774950"/>
          <p14:tracePt t="6168" x="6642100" y="2767013"/>
          <p14:tracePt t="6169" x="6634163" y="2767013"/>
          <p14:tracePt t="6170" x="6634163" y="2759075"/>
          <p14:tracePt t="6171" x="6626225" y="2751138"/>
          <p14:tracePt t="6172" x="6626225" y="2743200"/>
          <p14:tracePt t="6173" x="6618288" y="2743200"/>
          <p14:tracePt t="6175" x="6610350" y="2735263"/>
          <p14:tracePt t="6176" x="6602413" y="2727325"/>
          <p14:tracePt t="6178" x="6594475" y="2727325"/>
          <p14:tracePt t="6179" x="6586538" y="2719388"/>
          <p14:tracePt t="6180" x="6586538" y="2711450"/>
          <p14:tracePt t="6181" x="6578600" y="2711450"/>
          <p14:tracePt t="6182" x="6562725" y="2703513"/>
          <p14:tracePt t="6183" x="6554788" y="2695575"/>
          <p14:tracePt t="6185" x="6546850" y="2695575"/>
          <p14:tracePt t="6187" x="6538913" y="2687638"/>
          <p14:tracePt t="6187" x="6530975" y="2687638"/>
          <p14:tracePt t="6189" x="6523038" y="2679700"/>
          <p14:tracePt t="6189" x="6515100" y="2679700"/>
          <p14:tracePt t="6192" x="6507163" y="2671763"/>
          <p14:tracePt t="6193" x="6491288" y="2663825"/>
          <p14:tracePt t="6195" x="6483350" y="2663825"/>
          <p14:tracePt t="6196" x="6475413" y="2663825"/>
          <p14:tracePt t="6197" x="6459538" y="2655888"/>
          <p14:tracePt t="6199" x="6451600" y="2647950"/>
          <p14:tracePt t="6201" x="6434138" y="2647950"/>
          <p14:tracePt t="6202" x="6434138" y="2640013"/>
          <p14:tracePt t="6203" x="6426200" y="2640013"/>
          <p14:tracePt t="6204" x="6418263" y="2640013"/>
          <p14:tracePt t="6205" x="6402388" y="2632075"/>
          <p14:tracePt t="6207" x="6394450" y="2632075"/>
          <p14:tracePt t="6208" x="6394450" y="2624138"/>
          <p14:tracePt t="6209" x="6378575" y="2624138"/>
          <p14:tracePt t="6211" x="6370638" y="2624138"/>
          <p14:tracePt t="6212" x="6362700" y="2624138"/>
          <p14:tracePt t="6215" x="6338888" y="2616200"/>
          <p14:tracePt t="6216" x="6330950" y="2616200"/>
          <p14:tracePt t="6217" x="6323013" y="2608263"/>
          <p14:tracePt t="6220" x="6315075" y="2608263"/>
          <p14:tracePt t="6221" x="6307138" y="2608263"/>
          <p14:tracePt t="6223" x="6299200" y="2608263"/>
          <p14:tracePt t="6223" x="6291263" y="2608263"/>
          <p14:tracePt t="6226" x="6283325" y="2608263"/>
          <p14:tracePt t="6227" x="6275388" y="2608263"/>
          <p14:tracePt t="6229" x="6267450" y="2608263"/>
          <p14:tracePt t="6229" x="6259513" y="2608263"/>
          <p14:tracePt t="6232" x="6251575" y="2608263"/>
          <p14:tracePt t="6233" x="6243638" y="2608263"/>
          <p14:tracePt t="6236" x="6235700" y="2608263"/>
          <p14:tracePt t="6237" x="6227763" y="2608263"/>
          <p14:tracePt t="6238" x="6219825" y="2608263"/>
          <p14:tracePt t="6241" x="6211888" y="2608263"/>
          <p14:tracePt t="6242" x="6203950" y="2608263"/>
          <p14:tracePt t="6243" x="6196013" y="2608263"/>
          <p14:tracePt t="6245" x="6188075" y="2608263"/>
          <p14:tracePt t="6248" x="6180138" y="2608263"/>
          <p14:tracePt t="6248" x="6172200" y="2608263"/>
          <p14:tracePt t="6251" x="6164263" y="2608263"/>
          <p14:tracePt t="6252" x="6156325" y="2608263"/>
          <p14:tracePt t="6253" x="6156325" y="2616200"/>
          <p14:tracePt t="6255" x="6140450" y="2616200"/>
          <p14:tracePt t="6256" x="6132513" y="2616200"/>
          <p14:tracePt t="6259" x="6124575" y="2616200"/>
          <p14:tracePt t="6260" x="6116638" y="2616200"/>
          <p14:tracePt t="6261" x="6116638" y="2624138"/>
          <p14:tracePt t="6262" x="6108700" y="2624138"/>
          <p14:tracePt t="6263" x="6100763" y="2624138"/>
          <p14:tracePt t="6265" x="6091238" y="2632075"/>
          <p14:tracePt t="6266" x="6083300" y="2632075"/>
          <p14:tracePt t="6269" x="6075363" y="2632075"/>
          <p14:tracePt t="6270" x="6067425" y="2632075"/>
          <p14:tracePt t="6271" x="6067425" y="2640013"/>
          <p14:tracePt t="6271" x="6059488" y="2640013"/>
          <p14:tracePt t="6273" x="6051550" y="2647950"/>
          <p14:tracePt t="6276" x="6043613" y="2647950"/>
          <p14:tracePt t="6276" x="6035675" y="2647950"/>
          <p14:tracePt t="6278" x="6027738" y="2655888"/>
          <p14:tracePt t="6280" x="6027738" y="2663825"/>
          <p14:tracePt t="6282" x="6011863" y="2671763"/>
          <p14:tracePt t="6286" x="6003925" y="2671763"/>
          <p14:tracePt t="6287" x="5995988" y="2679700"/>
          <p14:tracePt t="6288" x="5995988" y="2687638"/>
          <p14:tracePt t="6292" x="5988050" y="2687638"/>
          <p14:tracePt t="6294" x="5988050" y="2695575"/>
          <p14:tracePt t="6295" x="5980113" y="2695575"/>
          <p14:tracePt t="6297" x="5980113" y="2703513"/>
          <p14:tracePt t="6303" x="5980113" y="2711450"/>
          <p14:tracePt t="6306" x="5980113" y="2719388"/>
          <p14:tracePt t="6309" x="5972175" y="2719388"/>
          <p14:tracePt t="6311" x="5972175" y="2727325"/>
          <p14:tracePt t="6314" x="5972175" y="2735263"/>
          <p14:tracePt t="6319" x="5972175" y="2743200"/>
          <p14:tracePt t="6321" x="5972175" y="2751138"/>
          <p14:tracePt t="6327" x="5972175" y="2759075"/>
          <p14:tracePt t="6329" x="5972175" y="2767013"/>
          <p14:tracePt t="6335" x="5972175" y="2774950"/>
          <p14:tracePt t="6338" x="5972175" y="2782888"/>
          <p14:tracePt t="6340" x="5980113" y="2782888"/>
          <p14:tracePt t="6342" x="5980113" y="2790825"/>
          <p14:tracePt t="6342" x="5988050" y="2790825"/>
          <p14:tracePt t="6349" x="5995988" y="2798763"/>
          <p14:tracePt t="6352" x="6003925" y="2798763"/>
          <p14:tracePt t="6353" x="6003925" y="2806700"/>
          <p14:tracePt t="6357" x="6011863" y="2806700"/>
          <p14:tracePt t="6360" x="6019800" y="2806700"/>
          <p14:tracePt t="6365" x="6027738" y="2806700"/>
          <p14:tracePt t="6366" x="6027738" y="2814638"/>
          <p14:tracePt t="6368" x="6035675" y="2814638"/>
          <p14:tracePt t="6370" x="6043613" y="2814638"/>
          <p14:tracePt t="6376" x="6051550" y="2814638"/>
          <p14:tracePt t="6379" x="6059488" y="2814638"/>
          <p14:tracePt t="6385" x="6067425" y="2814638"/>
          <p14:tracePt t="6388" x="6075363" y="2814638"/>
          <p14:tracePt t="6393" x="6083300" y="2814638"/>
          <p14:tracePt t="6396" x="6091238" y="2814638"/>
          <p14:tracePt t="6401" x="6100763" y="2806700"/>
          <p14:tracePt t="6404" x="6108700" y="2798763"/>
          <p14:tracePt t="6409" x="6116638" y="2798763"/>
          <p14:tracePt t="6410" x="6116638" y="2790825"/>
          <p14:tracePt t="6412" x="6124575" y="2782888"/>
          <p14:tracePt t="6414" x="6124575" y="2774950"/>
          <p14:tracePt t="6417" x="6132513" y="2774950"/>
          <p14:tracePt t="6417" x="6132513" y="2767013"/>
          <p14:tracePt t="6418" x="6140450" y="2767013"/>
          <p14:tracePt t="6420" x="6140450" y="2759075"/>
          <p14:tracePt t="6424" x="6140450" y="2751138"/>
          <p14:tracePt t="6425" x="6148388" y="2743200"/>
          <p14:tracePt t="6427" x="6156325" y="2743200"/>
          <p14:tracePt t="6428" x="6156325" y="2735263"/>
          <p14:tracePt t="6430" x="6156325" y="2727325"/>
          <p14:tracePt t="6431" x="6164263" y="2727325"/>
          <p14:tracePt t="6433" x="6164263" y="2719388"/>
          <p14:tracePt t="6434" x="6164263" y="2711450"/>
          <p14:tracePt t="6436" x="6164263" y="2703513"/>
          <p14:tracePt t="6438" x="6164263" y="2695575"/>
          <p14:tracePt t="6441" x="6164263" y="2687638"/>
          <p14:tracePt t="6443" x="6172200" y="2679700"/>
          <p14:tracePt t="6446" x="6172200" y="2671763"/>
          <p14:tracePt t="6448" x="6172200" y="2663825"/>
          <p14:tracePt t="6450" x="6172200" y="2655888"/>
          <p14:tracePt t="6455" x="6172200" y="2647950"/>
          <p14:tracePt t="6458" x="6172200" y="2640013"/>
          <p14:tracePt t="6462" x="6164263" y="2640013"/>
          <p14:tracePt t="6463" x="6164263" y="2632075"/>
          <p14:tracePt t="6465" x="6156325" y="2624138"/>
          <p14:tracePt t="6467" x="6148388" y="2624138"/>
          <p14:tracePt t="6471" x="6148388" y="2616200"/>
          <p14:tracePt t="6471" x="6140450" y="2616200"/>
          <p14:tracePt t="6473" x="6132513" y="2608263"/>
          <p14:tracePt t="6477" x="6124575" y="2608263"/>
          <p14:tracePt t="6479" x="6116638" y="2608263"/>
          <p14:tracePt t="6480" x="6116638" y="2600325"/>
          <p14:tracePt t="6482" x="6108700" y="2600325"/>
          <p14:tracePt t="6483" x="6108700" y="2592388"/>
          <p14:tracePt t="6484" x="6100763" y="2592388"/>
          <p14:tracePt t="6486" x="6091238" y="2592388"/>
          <p14:tracePt t="6488" x="6083300" y="2592388"/>
          <p14:tracePt t="6491" x="6075363" y="2592388"/>
          <p14:tracePt t="6493" x="6067425" y="2584450"/>
          <p14:tracePt t="6495" x="6059488" y="2584450"/>
          <p14:tracePt t="6498" x="6051550" y="2584450"/>
          <p14:tracePt t="6501" x="6051550" y="2576513"/>
          <p14:tracePt t="6502" x="6043613" y="2576513"/>
          <p14:tracePt t="6504" x="6035675" y="2576513"/>
          <p14:tracePt t="6508" x="6027738" y="2576513"/>
          <p14:tracePt t="6517" x="6019800" y="2576513"/>
          <p14:tracePt t="6522" x="6011863" y="2576513"/>
          <p14:tracePt t="6534" x="6011863" y="2584450"/>
          <p14:tracePt t="6535" x="6003925" y="2584450"/>
          <p14:tracePt t="6543" x="5995988" y="2584450"/>
          <p14:tracePt t="6547" x="5995988" y="2592388"/>
          <p14:tracePt t="6552" x="5995988" y="2600325"/>
          <p14:tracePt t="6561" x="5995988" y="2608263"/>
          <p14:tracePt t="6565" x="5995988" y="2616200"/>
          <p14:tracePt t="6574" x="5995988" y="2624138"/>
          <p14:tracePt t="6575" x="6003925" y="2624138"/>
          <p14:tracePt t="6579" x="6003925" y="2632075"/>
          <p14:tracePt t="6588" x="6011863" y="2632075"/>
          <p14:tracePt t="6591" x="6011863" y="2640013"/>
          <p14:tracePt t="6593" x="6019800" y="2640013"/>
          <p14:tracePt t="6598" x="6019800" y="2647950"/>
          <p14:tracePt t="6603" x="6027738" y="2647950"/>
          <p14:tracePt t="6607" x="6035675" y="2647950"/>
          <p14:tracePt t="6610" x="6043613" y="2647950"/>
          <p14:tracePt t="6613" x="6043613" y="2655888"/>
          <p14:tracePt t="6617" x="6051550" y="2655888"/>
          <p14:tracePt t="6621" x="6059488" y="2655888"/>
          <p14:tracePt t="6628" x="6067425" y="2663825"/>
          <p14:tracePt t="6635" x="6075363" y="2663825"/>
          <p14:tracePt t="6682" x="6083300" y="2663825"/>
          <p14:tracePt t="6810" x="6091238" y="2663825"/>
          <p14:tracePt t="6818" x="6100763" y="2663825"/>
          <p14:tracePt t="6822" x="6108700" y="2663825"/>
          <p14:tracePt t="6840" x="6116638" y="2663825"/>
          <p14:tracePt t="6856" x="6124575" y="2663825"/>
          <p14:tracePt t="6930" x="6132513" y="2663825"/>
          <p14:tracePt t="6934" x="6140450" y="2663825"/>
          <p14:tracePt t="6939" x="6148388" y="2663825"/>
          <p14:tracePt t="6940" x="6156325" y="2663825"/>
          <p14:tracePt t="6941" x="6164263" y="2663825"/>
          <p14:tracePt t="6944" x="6172200" y="2663825"/>
          <p14:tracePt t="6946" x="6180138" y="2663825"/>
          <p14:tracePt t="6949" x="6188075" y="2663825"/>
          <p14:tracePt t="6950" x="6196013" y="2663825"/>
          <p14:tracePt t="6952" x="6203950" y="2663825"/>
          <p14:tracePt t="6954" x="6211888" y="2663825"/>
          <p14:tracePt t="6955" x="6219825" y="2663825"/>
          <p14:tracePt t="6956" x="6227763" y="2663825"/>
          <p14:tracePt t="6959" x="6235700" y="2663825"/>
          <p14:tracePt t="6960" x="6243638" y="2663825"/>
          <p14:tracePt t="6962" x="6251575" y="2663825"/>
          <p14:tracePt t="6963" x="6259513" y="2663825"/>
          <p14:tracePt t="6964" x="6291263" y="2663825"/>
          <p14:tracePt t="6965" x="6299200" y="2663825"/>
          <p14:tracePt t="6967" x="6307138" y="2663825"/>
          <p14:tracePt t="6968" x="6315075" y="2663825"/>
          <p14:tracePt t="6968" x="6330950" y="2663825"/>
          <p14:tracePt t="6969" x="6338888" y="2663825"/>
          <p14:tracePt t="6970" x="6346825" y="2663825"/>
          <p14:tracePt t="6971" x="6362700" y="2663825"/>
          <p14:tracePt t="6974" x="6378575" y="2663825"/>
          <p14:tracePt t="6975" x="6386513" y="2663825"/>
          <p14:tracePt t="6975" x="6402388" y="2663825"/>
          <p14:tracePt t="6978" x="6418263" y="2663825"/>
          <p14:tracePt t="6979" x="6426200" y="2663825"/>
          <p14:tracePt t="6980" x="6434138" y="2663825"/>
          <p14:tracePt t="6981" x="6451600" y="2663825"/>
          <p14:tracePt t="6982" x="6459538" y="2663825"/>
          <p14:tracePt t="6983" x="6475413" y="2663825"/>
          <p14:tracePt t="6985" x="6491288" y="2663825"/>
          <p14:tracePt t="6986" x="6499225" y="2663825"/>
          <p14:tracePt t="6987" x="6515100" y="2663825"/>
          <p14:tracePt t="6988" x="6523038" y="2663825"/>
          <p14:tracePt t="6989" x="6530975" y="2663825"/>
          <p14:tracePt t="6990" x="6546850" y="2663825"/>
          <p14:tracePt t="6991" x="6554788" y="2663825"/>
          <p14:tracePt t="6991" x="6570663" y="2663825"/>
          <p14:tracePt t="6994" x="6586538" y="2663825"/>
          <p14:tracePt t="6994" x="6594475" y="2663825"/>
          <p14:tracePt t="6996" x="6610350" y="2663825"/>
          <p14:tracePt t="6997" x="6618288" y="2663825"/>
          <p14:tracePt t="6998" x="6634163" y="2663825"/>
          <p14:tracePt t="6999" x="6642100" y="2663825"/>
          <p14:tracePt t="7000" x="6650038" y="2663825"/>
          <p14:tracePt t="7001" x="6665913" y="2663825"/>
          <p14:tracePt t="7002" x="6681788" y="2663825"/>
          <p14:tracePt t="7003" x="6689725" y="2663825"/>
          <p14:tracePt t="7005" x="6721475" y="2663825"/>
          <p14:tracePt t="7006" x="6745288" y="2663825"/>
          <p14:tracePt t="7008" x="6753225" y="2663825"/>
          <p14:tracePt t="7009" x="6777038" y="2663825"/>
          <p14:tracePt t="7010" x="6784975" y="2655888"/>
          <p14:tracePt t="7011" x="6802438" y="2655888"/>
          <p14:tracePt t="7012" x="6810375" y="2655888"/>
          <p14:tracePt t="7013" x="6834188" y="2655888"/>
          <p14:tracePt t="7015" x="6865938" y="2647950"/>
          <p14:tracePt t="7016" x="6881813" y="2647950"/>
          <p14:tracePt t="7017" x="6897688" y="2647950"/>
          <p14:tracePt t="7018" x="6913563" y="2647950"/>
          <p14:tracePt t="7019" x="6921500" y="2647950"/>
          <p14:tracePt t="7019" x="6945313" y="2647950"/>
          <p14:tracePt t="7021" x="6961188" y="2647950"/>
          <p14:tracePt t="7022" x="6977063" y="2647950"/>
          <p14:tracePt t="7023" x="6992938" y="2647950"/>
          <p14:tracePt t="7024" x="7000875" y="2647950"/>
          <p14:tracePt t="7025" x="7032625" y="2640013"/>
          <p14:tracePt t="7026" x="7040563" y="2640013"/>
          <p14:tracePt t="7027" x="7056438" y="2640013"/>
          <p14:tracePt t="7028" x="7072313" y="2640013"/>
          <p14:tracePt t="7029" x="7088188" y="2640013"/>
          <p14:tracePt t="7030" x="7112000" y="2640013"/>
          <p14:tracePt t="7031" x="7119938" y="2640013"/>
          <p14:tracePt t="7033" x="7169150" y="2632075"/>
          <p14:tracePt t="7035" x="7185025" y="2624138"/>
          <p14:tracePt t="7036" x="7200900" y="2624138"/>
          <p14:tracePt t="7037" x="7232650" y="2624138"/>
          <p14:tracePt t="7038" x="7240588" y="2624138"/>
          <p14:tracePt t="7039" x="7264400" y="2616200"/>
          <p14:tracePt t="7040" x="7272338" y="2616200"/>
          <p14:tracePt t="7041" x="7296150" y="2616200"/>
          <p14:tracePt t="7042" x="7304088" y="2608263"/>
          <p14:tracePt t="7043" x="7327900" y="2608263"/>
          <p14:tracePt t="7044" x="7351713" y="2608263"/>
          <p14:tracePt t="7044" x="7359650" y="2600325"/>
          <p14:tracePt t="7045" x="7399338" y="2600325"/>
          <p14:tracePt t="7046" x="7431088" y="2600325"/>
          <p14:tracePt t="7048" x="7454900" y="2600325"/>
          <p14:tracePt t="7049" x="7512050" y="2592388"/>
          <p14:tracePt t="7050" x="7527925" y="2592388"/>
          <p14:tracePt t="7051" x="7551738" y="2584450"/>
          <p14:tracePt t="7052" x="7567613" y="2584450"/>
          <p14:tracePt t="7053" x="7591425" y="2584450"/>
          <p14:tracePt t="7055" x="7607300" y="2576513"/>
          <p14:tracePt t="7055" x="7631113" y="2576513"/>
          <p14:tracePt t="7057" x="7646988" y="2566988"/>
          <p14:tracePt t="7058" x="7662863" y="2566988"/>
          <p14:tracePt t="7059" x="7686675" y="2559050"/>
          <p14:tracePt t="7060" x="7702550" y="2559050"/>
          <p14:tracePt t="7061" x="7734300" y="2559050"/>
          <p14:tracePt t="7062" x="7758113" y="2551113"/>
          <p14:tracePt t="7062" x="7773988" y="2551113"/>
          <p14:tracePt t="7065" x="7821613" y="2543175"/>
          <p14:tracePt t="7066" x="7847013" y="2543175"/>
          <p14:tracePt t="7067" x="7870825" y="2543175"/>
          <p14:tracePt t="7068" x="7894638" y="2543175"/>
          <p14:tracePt t="7069" x="7918450" y="2543175"/>
          <p14:tracePt t="7070" x="7934325" y="2543175"/>
          <p14:tracePt t="7071" x="7966075" y="2535238"/>
          <p14:tracePt t="7071" x="7989888" y="2535238"/>
          <p14:tracePt t="7073" x="8013700" y="2535238"/>
          <p14:tracePt t="7074" x="8045450" y="2527300"/>
          <p14:tracePt t="7075" x="8069263" y="2527300"/>
          <p14:tracePt t="7076" x="8093075" y="2527300"/>
          <p14:tracePt t="7077" x="8124825" y="2519363"/>
          <p14:tracePt t="7077" x="8140700" y="2519363"/>
          <p14:tracePt t="7079" x="8172450" y="2519363"/>
          <p14:tracePt t="7080" x="8197850" y="2519363"/>
          <p14:tracePt t="7081" x="8221663" y="2519363"/>
          <p14:tracePt t="7083" x="8277225" y="2511425"/>
          <p14:tracePt t="7084" x="8301038" y="2511425"/>
          <p14:tracePt t="7085" x="8324850" y="2511425"/>
          <p14:tracePt t="7086" x="8356600" y="2503488"/>
          <p14:tracePt t="7087" x="8388350" y="2503488"/>
          <p14:tracePt t="7087" x="8412163" y="2503488"/>
          <p14:tracePt t="7088" x="8435975" y="2495550"/>
          <p14:tracePt t="7089" x="8467725" y="2495550"/>
          <p14:tracePt t="7091" x="8483600" y="2495550"/>
          <p14:tracePt t="7092" x="8507413" y="2495550"/>
          <p14:tracePt t="7093" x="8531225" y="2487613"/>
          <p14:tracePt t="7094" x="8556625" y="2487613"/>
          <p14:tracePt t="7094" x="8572500" y="2487613"/>
          <p14:tracePt t="7095" x="8604250" y="2487613"/>
          <p14:tracePt t="7097" x="8628063" y="2479675"/>
          <p14:tracePt t="7099" x="8675688" y="2471738"/>
          <p14:tracePt t="7100" x="8691563" y="2471738"/>
          <p14:tracePt t="7101" x="8715375" y="2471738"/>
          <p14:tracePt t="7102" x="8747125" y="2463800"/>
          <p14:tracePt t="7103" x="8763000" y="2463800"/>
          <p14:tracePt t="7104" x="8786813" y="2463800"/>
          <p14:tracePt t="7104" x="8802688" y="2463800"/>
          <p14:tracePt t="7106" x="8826500" y="2463800"/>
          <p14:tracePt t="7107" x="8850313" y="2463800"/>
          <p14:tracePt t="7107" x="8866188" y="2455863"/>
          <p14:tracePt t="7109" x="8891588" y="2455863"/>
          <p14:tracePt t="7110" x="8907463" y="2447925"/>
          <p14:tracePt t="7111" x="8931275" y="2447925"/>
          <p14:tracePt t="7112" x="8955088" y="2447925"/>
          <p14:tracePt t="7113" x="8963025" y="2439988"/>
          <p14:tracePt t="7115" x="9002713" y="2432050"/>
          <p14:tracePt t="7116" x="9018588" y="2432050"/>
          <p14:tracePt t="7117" x="9042400" y="2424113"/>
          <p14:tracePt t="7118" x="9050338" y="2424113"/>
          <p14:tracePt t="7119" x="9066213" y="2416175"/>
          <p14:tracePt t="7120" x="9074150" y="2416175"/>
          <p14:tracePt t="7120" x="9097963" y="2416175"/>
          <p14:tracePt t="7121" x="9105900" y="2416175"/>
          <p14:tracePt t="7123" x="9129713" y="2408238"/>
          <p14:tracePt t="7123" x="9145588" y="2408238"/>
          <p14:tracePt t="7125" x="9161463" y="2400300"/>
          <p14:tracePt t="7127" x="9169400" y="2400300"/>
          <p14:tracePt t="7128" x="9185275" y="2392363"/>
          <p14:tracePt t="7129" x="9209088" y="2384425"/>
          <p14:tracePt t="7131" x="9217025" y="2384425"/>
          <p14:tracePt t="7132" x="9224963" y="2384425"/>
          <p14:tracePt t="7133" x="9250363" y="2376488"/>
          <p14:tracePt t="7134" x="9258300" y="2376488"/>
          <p14:tracePt t="7135" x="9274175" y="2376488"/>
          <p14:tracePt t="7137" x="9274175" y="2368550"/>
          <p14:tracePt t="7137" x="9290050" y="2368550"/>
          <p14:tracePt t="7139" x="9305925" y="2360613"/>
          <p14:tracePt t="7140" x="9313863" y="2360613"/>
          <p14:tracePt t="7143" x="9329738" y="2360613"/>
          <p14:tracePt t="7144" x="9329738" y="2352675"/>
          <p14:tracePt t="7145" x="9353550" y="2344738"/>
          <p14:tracePt t="7147" x="9361488" y="2344738"/>
          <p14:tracePt t="7149" x="9385300" y="2336800"/>
          <p14:tracePt t="7150" x="9393238" y="2336800"/>
          <p14:tracePt t="7153" x="9409113" y="2328863"/>
          <p14:tracePt t="7154" x="9417050" y="2320925"/>
          <p14:tracePt t="7155" x="9432925" y="2320925"/>
          <p14:tracePt t="7158" x="9448800" y="2320925"/>
          <p14:tracePt t="7159" x="9464675" y="2320925"/>
          <p14:tracePt t="7161" x="9472613" y="2312988"/>
          <p14:tracePt t="7161" x="9480550" y="2305050"/>
          <p14:tracePt t="7162" x="9488488" y="2305050"/>
          <p14:tracePt t="7165" x="9512300" y="2297113"/>
          <p14:tracePt t="7166" x="9520238" y="2297113"/>
          <p14:tracePt t="7167" x="9536113" y="2297113"/>
          <p14:tracePt t="7168" x="9544050" y="2297113"/>
          <p14:tracePt t="7170" x="9559925" y="2289175"/>
          <p14:tracePt t="7171" x="9567863" y="2289175"/>
          <p14:tracePt t="7172" x="9585325" y="2281238"/>
          <p14:tracePt t="7172" x="9593263" y="2281238"/>
          <p14:tracePt t="7173" x="9609138" y="2281238"/>
          <p14:tracePt t="7175" x="9625013" y="2273300"/>
          <p14:tracePt t="7176" x="9632950" y="2265363"/>
          <p14:tracePt t="7177" x="9648825" y="2265363"/>
          <p14:tracePt t="7177" x="9656763" y="2265363"/>
          <p14:tracePt t="7178" x="9672638" y="2265363"/>
          <p14:tracePt t="7180" x="9680575" y="2265363"/>
          <p14:tracePt t="7181" x="9696450" y="2257425"/>
          <p14:tracePt t="7182" x="9720263" y="2249488"/>
          <p14:tracePt t="7183" x="9744075" y="2241550"/>
          <p14:tracePt t="7184" x="9752013" y="2241550"/>
          <p14:tracePt t="7185" x="9767888" y="2233613"/>
          <p14:tracePt t="7186" x="9783763" y="2233613"/>
          <p14:tracePt t="7187" x="9791700" y="2233613"/>
          <p14:tracePt t="7188" x="9815513" y="2224088"/>
          <p14:tracePt t="7190" x="9823450" y="2224088"/>
          <p14:tracePt t="7190" x="9839325" y="2216150"/>
          <p14:tracePt t="7191" x="9855200" y="2216150"/>
          <p14:tracePt t="7193" x="9863138" y="2208213"/>
          <p14:tracePt t="7193" x="9886950" y="2208213"/>
          <p14:tracePt t="7194" x="9894888" y="2200275"/>
          <p14:tracePt t="7196" x="9918700" y="2200275"/>
          <p14:tracePt t="7197" x="9936163" y="2192338"/>
          <p14:tracePt t="7199" x="9959975" y="2192338"/>
          <p14:tracePt t="7200" x="9983788" y="2184400"/>
          <p14:tracePt t="7201" x="9991725" y="2184400"/>
          <p14:tracePt t="7202" x="10015538" y="2176463"/>
          <p14:tracePt t="7203" x="10023475" y="2176463"/>
          <p14:tracePt t="7204" x="10039350" y="2168525"/>
          <p14:tracePt t="7205" x="10055225" y="2160588"/>
          <p14:tracePt t="7206" x="10071100" y="2160588"/>
          <p14:tracePt t="7207" x="10102850" y="2152650"/>
          <p14:tracePt t="7209" x="10126663" y="2144713"/>
          <p14:tracePt t="7210" x="10150475" y="2136775"/>
          <p14:tracePt t="7211" x="10174288" y="2136775"/>
          <p14:tracePt t="7212" x="10182225" y="2136775"/>
          <p14:tracePt t="7215" x="10213975" y="2128838"/>
          <p14:tracePt t="7216" x="10245725" y="2128838"/>
          <p14:tracePt t="7217" x="10261600" y="2120900"/>
          <p14:tracePt t="7218" x="10279063" y="2120900"/>
          <p14:tracePt t="7219" x="10294938" y="2112963"/>
          <p14:tracePt t="7220" x="10310813" y="2112963"/>
          <p14:tracePt t="7221" x="10318750" y="2105025"/>
          <p14:tracePt t="7222" x="10334625" y="2105025"/>
          <p14:tracePt t="7224" x="10358438" y="2105025"/>
          <p14:tracePt t="7225" x="10366375" y="2097088"/>
          <p14:tracePt t="7226" x="10382250" y="2097088"/>
          <p14:tracePt t="7226" x="10390188" y="2097088"/>
          <p14:tracePt t="7228" x="10406063" y="2097088"/>
          <p14:tracePt t="7228" x="10414000" y="2097088"/>
          <p14:tracePt t="7229" x="10429875" y="2089150"/>
          <p14:tracePt t="7231" x="10445750" y="2089150"/>
          <p14:tracePt t="7233" x="10469563" y="2081213"/>
          <p14:tracePt t="7233" x="10477500" y="2081213"/>
          <p14:tracePt t="7235" x="10493375" y="2081213"/>
          <p14:tracePt t="7236" x="10509250" y="2073275"/>
          <p14:tracePt t="7236" x="10517188" y="2073275"/>
          <p14:tracePt t="7238" x="10525125" y="2073275"/>
          <p14:tracePt t="7239" x="10533063" y="2073275"/>
          <p14:tracePt t="7240" x="10548938" y="2073275"/>
          <p14:tracePt t="7241" x="10564813" y="2065338"/>
          <p14:tracePt t="7242" x="10572750" y="2065338"/>
          <p14:tracePt t="7243" x="10580688" y="2065338"/>
          <p14:tracePt t="7245" x="10588625" y="2057400"/>
          <p14:tracePt t="7248" x="10596563" y="2057400"/>
          <p14:tracePt t="7249" x="10604500" y="2057400"/>
          <p14:tracePt t="7251" x="10620375" y="2057400"/>
          <p14:tracePt t="7252" x="10629900" y="2057400"/>
          <p14:tracePt t="7253" x="10629900" y="2049463"/>
          <p14:tracePt t="7254" x="10637838" y="2049463"/>
          <p14:tracePt t="7255" x="10645775" y="2049463"/>
          <p14:tracePt t="7256" x="10645775" y="2041525"/>
          <p14:tracePt t="7257" x="10653713" y="2041525"/>
          <p14:tracePt t="7258" x="10661650" y="2041525"/>
          <p14:tracePt t="7258" x="10661650" y="2033588"/>
          <p14:tracePt t="7261" x="10669588" y="2033588"/>
          <p14:tracePt t="7262" x="10677525" y="2033588"/>
          <p14:tracePt t="7270" x="10693400" y="2025650"/>
          <p14:tracePt t="7276" x="10693400" y="2017713"/>
          <p14:tracePt t="7282" x="10701338" y="2017713"/>
          <p14:tracePt t="7286" x="10709275" y="2017713"/>
          <p14:tracePt t="7289" x="10709275" y="2009775"/>
          <p14:tracePt t="7294" x="10709275" y="2001838"/>
          <p14:tracePt t="7296" x="10717213" y="2001838"/>
          <p14:tracePt t="7300" x="10725150" y="1993900"/>
          <p14:tracePt t="7303" x="10733088" y="1985963"/>
          <p14:tracePt t="7308" x="10741025" y="1985963"/>
          <p14:tracePt t="7309" x="10741025" y="1978025"/>
          <p14:tracePt t="7310" x="10748963" y="1978025"/>
          <p14:tracePt t="7312" x="10748963" y="1970088"/>
          <p14:tracePt t="7315" x="10764838" y="1970088"/>
          <p14:tracePt t="7318" x="10772775" y="1962150"/>
          <p14:tracePt t="7320" x="10780713" y="1962150"/>
          <p14:tracePt t="7321" x="10780713" y="1954213"/>
          <p14:tracePt t="7321" x="10788650" y="1954213"/>
          <p14:tracePt t="7323" x="10796588" y="1954213"/>
          <p14:tracePt t="7326" x="10804525" y="1946275"/>
          <p14:tracePt t="7327" x="10812463" y="1946275"/>
          <p14:tracePt t="7327" x="10812463" y="1938338"/>
          <p14:tracePt t="7328" x="10820400" y="1938338"/>
          <p14:tracePt t="7330" x="10828338" y="1930400"/>
          <p14:tracePt t="7332" x="10836275" y="1930400"/>
          <p14:tracePt t="7333" x="10844213" y="1930400"/>
          <p14:tracePt t="7334" x="10852150" y="1922463"/>
          <p14:tracePt t="7336" x="10860088" y="1914525"/>
          <p14:tracePt t="7337" x="10868025" y="1914525"/>
          <p14:tracePt t="7339" x="10875963" y="1914525"/>
          <p14:tracePt t="7339" x="10883900" y="1906588"/>
          <p14:tracePt t="7341" x="10899775" y="1898650"/>
          <p14:tracePt t="7341" x="10915650" y="1890713"/>
          <p14:tracePt t="7342" x="10923588" y="1890713"/>
          <p14:tracePt t="7343" x="10931525" y="1890713"/>
          <p14:tracePt t="7345" x="10939463" y="1890713"/>
          <p14:tracePt t="7346" x="10947400" y="1881188"/>
          <p14:tracePt t="7347" x="10955338" y="1881188"/>
          <p14:tracePt t="7349" x="10971213" y="1873250"/>
          <p14:tracePt t="7350" x="10980738" y="1873250"/>
          <p14:tracePt t="7351" x="10980738" y="1865313"/>
          <p14:tracePt t="7352" x="10988675" y="1865313"/>
          <p14:tracePt t="7353" x="10996613" y="1857375"/>
          <p14:tracePt t="7355" x="11004550" y="1857375"/>
          <p14:tracePt t="7356" x="11004550" y="1849438"/>
          <p14:tracePt t="7357" x="11012488" y="1849438"/>
          <p14:tracePt t="7359" x="11020425" y="1849438"/>
          <p14:tracePt t="7360" x="11028363" y="1849438"/>
          <p14:tracePt t="7361" x="11036300" y="1841500"/>
          <p14:tracePt t="7363" x="11044238" y="1833563"/>
          <p14:tracePt t="7365" x="11052175" y="1833563"/>
          <p14:tracePt t="7367" x="11060113" y="1825625"/>
          <p14:tracePt t="7368" x="11068050" y="1825625"/>
          <p14:tracePt t="7370" x="11075988" y="1817688"/>
          <p14:tracePt t="7371" x="11083925" y="1817688"/>
          <p14:tracePt t="7373" x="11083925" y="1809750"/>
          <p14:tracePt t="7375" x="11091863" y="1809750"/>
          <p14:tracePt t="7376" x="11099800" y="1809750"/>
          <p14:tracePt t="7377" x="11099800" y="1801813"/>
          <p14:tracePt t="7380" x="11107738" y="1801813"/>
          <p14:tracePt t="7382" x="11115675" y="1793875"/>
          <p14:tracePt t="7386" x="11115675" y="1785938"/>
          <p14:tracePt t="7388" x="11123613" y="1785938"/>
          <p14:tracePt t="7391" x="11131550" y="1785938"/>
          <p14:tracePt t="7393" x="11131550" y="1778000"/>
          <p14:tracePt t="7396" x="11139488" y="1770063"/>
          <p14:tracePt t="7402" x="11147425" y="1762125"/>
          <p14:tracePt t="7404" x="11147425" y="1754188"/>
          <p14:tracePt t="7406" x="11155363" y="1754188"/>
          <p14:tracePt t="7407" x="11155363" y="1746250"/>
          <p14:tracePt t="7411" x="11155363" y="1738313"/>
          <p14:tracePt t="7413" x="11163300" y="1738313"/>
          <p14:tracePt t="7414" x="11163300" y="1730375"/>
          <p14:tracePt t="7416" x="11171238" y="1730375"/>
          <p14:tracePt t="7417" x="11171238" y="1722438"/>
          <p14:tracePt t="7420" x="11171238" y="1714500"/>
          <p14:tracePt t="7422" x="11179175" y="1714500"/>
          <p14:tracePt t="7425" x="11179175" y="1706563"/>
          <p14:tracePt t="7427" x="11187113" y="1698625"/>
          <p14:tracePt t="7431" x="11187113" y="1690688"/>
          <p14:tracePt t="7433" x="11187113" y="1682750"/>
          <p14:tracePt t="7434" x="11195050" y="1682750"/>
          <p14:tracePt t="7436" x="11202988" y="1674813"/>
          <p14:tracePt t="7438" x="11202988" y="1666875"/>
          <p14:tracePt t="7442" x="11202988" y="1658938"/>
          <p14:tracePt t="7443" x="11210925" y="1658938"/>
          <p14:tracePt t="7445" x="11210925" y="1651000"/>
          <p14:tracePt t="7448" x="11218863" y="1651000"/>
          <p14:tracePt t="7449" x="11218863" y="1643063"/>
          <p14:tracePt t="7451" x="11218863" y="1635125"/>
          <p14:tracePt t="7453" x="11218863" y="1627188"/>
          <p14:tracePt t="7455" x="11226800" y="1627188"/>
          <p14:tracePt t="7456" x="11226800" y="1619250"/>
          <p14:tracePt t="7459" x="11234738" y="1611313"/>
          <p14:tracePt t="7462" x="11234738" y="1603375"/>
          <p14:tracePt t="7465" x="11234738" y="1595438"/>
          <p14:tracePt t="7467" x="11242675" y="1595438"/>
          <p14:tracePt t="7469" x="11242675" y="1587500"/>
          <p14:tracePt t="7471" x="11242675" y="1579563"/>
          <p14:tracePt t="7472" x="11250613" y="1579563"/>
          <p14:tracePt t="7475" x="11250613" y="1571625"/>
          <p14:tracePt t="7476" x="11250613" y="1563688"/>
          <p14:tracePt t="7480" x="11258550" y="1555750"/>
          <p14:tracePt t="7482" x="11258550" y="1547813"/>
          <p14:tracePt t="7485" x="11258550" y="1538288"/>
          <p14:tracePt t="7486" x="11258550" y="1530350"/>
          <p14:tracePt t="7489" x="11258550" y="1522413"/>
          <p14:tracePt t="7491" x="11258550" y="1514475"/>
          <p14:tracePt t="7491" x="11258550" y="1506538"/>
          <p14:tracePt t="7495" x="11258550" y="1498600"/>
          <p14:tracePt t="7497" x="11258550" y="1490663"/>
          <p14:tracePt t="7499" x="11258550" y="1482725"/>
          <p14:tracePt t="7501" x="11258550" y="1474788"/>
          <p14:tracePt t="7502" x="11258550" y="1466850"/>
          <p14:tracePt t="7505" x="11258550" y="1458913"/>
          <p14:tracePt t="7507" x="11258550" y="1450975"/>
          <p14:tracePt t="7508" x="11258550" y="1443038"/>
          <p14:tracePt t="7512" x="11258550" y="1435100"/>
          <p14:tracePt t="7512" x="11258550" y="1427163"/>
          <p14:tracePt t="7516" x="11258550" y="1419225"/>
          <p14:tracePt t="7518" x="11258550" y="1411288"/>
          <p14:tracePt t="7519" x="11258550" y="1403350"/>
          <p14:tracePt t="7520" x="11250613" y="1403350"/>
          <p14:tracePt t="7522" x="11250613" y="1395413"/>
          <p14:tracePt t="7524" x="11250613" y="1387475"/>
          <p14:tracePt t="7524" x="11242675" y="1387475"/>
          <p14:tracePt t="7526" x="11242675" y="1379538"/>
          <p14:tracePt t="7527" x="11242675" y="1371600"/>
          <p14:tracePt t="7532" x="11242675" y="1363663"/>
          <p14:tracePt t="7533" x="11234738" y="1355725"/>
          <p14:tracePt t="7536" x="11234738" y="1347788"/>
          <p14:tracePt t="7537" x="11226800" y="1347788"/>
          <p14:tracePt t="7538" x="11226800" y="1339850"/>
          <p14:tracePt t="7541" x="11226800" y="1331913"/>
          <p14:tracePt t="7542" x="11226800" y="1323975"/>
          <p14:tracePt t="7543" x="11218863" y="1323975"/>
          <p14:tracePt t="7546" x="11210925" y="1316038"/>
          <p14:tracePt t="7547" x="11210925" y="1308100"/>
          <p14:tracePt t="7550" x="11210925" y="1300163"/>
          <p14:tracePt t="7552" x="11202988" y="1292225"/>
          <p14:tracePt t="7553" x="11202988" y="1284288"/>
          <p14:tracePt t="7556" x="11195050" y="1284288"/>
          <p14:tracePt t="7557" x="11195050" y="1276350"/>
          <p14:tracePt t="7558" x="11195050" y="1268413"/>
          <p14:tracePt t="7562" x="11195050" y="1260475"/>
          <p14:tracePt t="7562" x="11187113" y="1260475"/>
          <p14:tracePt t="7564" x="11187113" y="1252538"/>
          <p14:tracePt t="7566" x="11179175" y="1252538"/>
          <p14:tracePt t="7568" x="11179175" y="1244600"/>
          <p14:tracePt t="7569" x="11179175" y="1236663"/>
          <p14:tracePt t="7573" x="11179175" y="1228725"/>
          <p14:tracePt t="7573" x="11171238" y="1228725"/>
          <p14:tracePt t="7575" x="11171238" y="1220788"/>
          <p14:tracePt t="7578" x="11163300" y="1220788"/>
          <p14:tracePt t="7578" x="11163300" y="1212850"/>
          <p14:tracePt t="7580" x="11163300" y="1204913"/>
          <p14:tracePt t="7584" x="11163300" y="1195388"/>
          <p14:tracePt t="7586" x="11155363" y="1187450"/>
          <p14:tracePt t="7587" x="11155363" y="1179513"/>
          <p14:tracePt t="7590" x="11147425" y="1179513"/>
          <p14:tracePt t="7591" x="11147425" y="1171575"/>
          <p14:tracePt t="7592" x="11147425" y="1163638"/>
          <p14:tracePt t="7597" x="11139488" y="1155700"/>
          <p14:tracePt t="7599" x="11139488" y="1147763"/>
          <p14:tracePt t="7601" x="11131550" y="1147763"/>
          <p14:tracePt t="7603" x="11131550" y="1139825"/>
          <p14:tracePt t="7603" x="11123613" y="1139825"/>
          <p14:tracePt t="7605" x="11123613" y="1131888"/>
          <p14:tracePt t="7610" x="11123613" y="1123950"/>
          <p14:tracePt t="7611" x="11115675" y="1123950"/>
          <p14:tracePt t="7611" x="11115675" y="1116013"/>
          <p14:tracePt t="7615" x="11107738" y="1116013"/>
          <p14:tracePt t="7617" x="11107738" y="1108075"/>
          <p14:tracePt t="7619" x="11107738" y="1100138"/>
          <p14:tracePt t="7621" x="11099800" y="1100138"/>
          <p14:tracePt t="7626" x="11099800" y="1092200"/>
          <p14:tracePt t="7627" x="11091863" y="1092200"/>
          <p14:tracePt t="7633" x="11091863" y="1084263"/>
          <p14:tracePt t="7639" x="11083925" y="1084263"/>
          <p14:tracePt t="7644" x="11075988" y="1084263"/>
          <p14:tracePt t="7645" x="11075988" y="1076325"/>
          <p14:tracePt t="7653" x="11075988" y="1068388"/>
          <p14:tracePt t="7655" x="11068050" y="1068388"/>
          <p14:tracePt t="7660" x="11060113" y="1060450"/>
          <p14:tracePt t="7686" x="11052175" y="1060450"/>
          <p14:tracePt t="7705" x="11044238" y="1060450"/>
          <p14:tracePt t="7710" x="11044238" y="1068388"/>
          <p14:tracePt t="7712" x="11044238" y="1076325"/>
          <p14:tracePt t="7715" x="11036300" y="1084263"/>
          <p14:tracePt t="7716" x="11036300" y="1092200"/>
          <p14:tracePt t="7717" x="11028363" y="1092200"/>
          <p14:tracePt t="7719" x="11020425" y="1100138"/>
          <p14:tracePt t="7719" x="11020425" y="1108075"/>
          <p14:tracePt t="7721" x="11012488" y="1116013"/>
          <p14:tracePt t="7721" x="11012488" y="1131888"/>
          <p14:tracePt t="7723" x="11004550" y="1131888"/>
          <p14:tracePt t="7724" x="11004550" y="1139825"/>
          <p14:tracePt t="7725" x="10996613" y="1147763"/>
          <p14:tracePt t="7725" x="10996613" y="1155700"/>
          <p14:tracePt t="7727" x="10988675" y="1163638"/>
          <p14:tracePt t="7728" x="10988675" y="1171575"/>
          <p14:tracePt t="7728" x="10980738" y="1179513"/>
          <p14:tracePt t="7730" x="10971213" y="1187450"/>
          <p14:tracePt t="7732" x="10963275" y="1204913"/>
          <p14:tracePt t="7733" x="10955338" y="1212850"/>
          <p14:tracePt t="7734" x="10939463" y="1220788"/>
          <p14:tracePt t="7735" x="10939463" y="1228725"/>
          <p14:tracePt t="7736" x="10931525" y="1236663"/>
          <p14:tracePt t="7737" x="10915650" y="1244600"/>
          <p14:tracePt t="7737" x="10915650" y="1252538"/>
          <p14:tracePt t="7739" x="10907713" y="1260475"/>
          <p14:tracePt t="7740" x="10891838" y="1268413"/>
          <p14:tracePt t="7741" x="10891838" y="1276350"/>
          <p14:tracePt t="7742" x="10875963" y="1284288"/>
          <p14:tracePt t="7743" x="10860088" y="1292225"/>
          <p14:tracePt t="7744" x="10852150" y="1308100"/>
          <p14:tracePt t="7745" x="10836275" y="1316038"/>
          <p14:tracePt t="7745" x="10820400" y="1323975"/>
          <p14:tracePt t="7747" x="10804525" y="1339850"/>
          <p14:tracePt t="7748" x="10756900" y="1371600"/>
          <p14:tracePt t="7750" x="10725150" y="1387475"/>
          <p14:tracePt t="7751" x="10701338" y="1395413"/>
          <p14:tracePt t="7752" x="10693400" y="1411288"/>
          <p14:tracePt t="7753" x="10669588" y="1419225"/>
          <p14:tracePt t="7754" x="10645775" y="1435100"/>
          <p14:tracePt t="7755" x="10629900" y="1443038"/>
          <p14:tracePt t="7756" x="10604500" y="1450975"/>
          <p14:tracePt t="7757" x="10588625" y="1458913"/>
          <p14:tracePt t="7758" x="10572750" y="1474788"/>
          <p14:tracePt t="7759" x="10548938" y="1482725"/>
          <p14:tracePt t="7760" x="10525125" y="1498600"/>
          <p14:tracePt t="7761" x="10501313" y="1498600"/>
          <p14:tracePt t="7762" x="10477500" y="1514475"/>
          <p14:tracePt t="7764" x="10437813" y="1538288"/>
          <p14:tracePt t="7765" x="10406063" y="1547813"/>
          <p14:tracePt t="7766" x="10374313" y="1571625"/>
          <p14:tracePt t="7767" x="10350500" y="1579563"/>
          <p14:tracePt t="7769" x="10318750" y="1595438"/>
          <p14:tracePt t="7770" x="10294938" y="1603375"/>
          <p14:tracePt t="7772" x="10221913" y="1635125"/>
          <p14:tracePt t="7773" x="10190163" y="1651000"/>
          <p14:tracePt t="7774" x="10158413" y="1658938"/>
          <p14:tracePt t="7776" x="10126663" y="1674813"/>
          <p14:tracePt t="7777" x="10102850" y="1682750"/>
          <p14:tracePt t="7778" x="10079038" y="1698625"/>
          <p14:tracePt t="7779" x="10047288" y="1706563"/>
          <p14:tracePt t="7780" x="9999663" y="1730375"/>
          <p14:tracePt t="7782" x="9944100" y="1754188"/>
          <p14:tracePt t="7784" x="9879013" y="1778000"/>
          <p14:tracePt t="7786" x="9815513" y="1801813"/>
          <p14:tracePt t="7787" x="9791700" y="1809750"/>
          <p14:tracePt t="7788" x="9728200" y="1833563"/>
          <p14:tracePt t="7790" x="9696450" y="1849438"/>
          <p14:tracePt t="7791" x="9648825" y="1857375"/>
          <p14:tracePt t="7792" x="9609138" y="1873250"/>
          <p14:tracePt t="7792" x="9575800" y="1881188"/>
          <p14:tracePt t="7794" x="9551988" y="1890713"/>
          <p14:tracePt t="7795" x="9520238" y="1906588"/>
          <p14:tracePt t="7796" x="9488488" y="1914525"/>
          <p14:tracePt t="7797" x="9456738" y="1922463"/>
          <p14:tracePt t="7798" x="9385300" y="1946275"/>
          <p14:tracePt t="7800" x="9353550" y="1954213"/>
          <p14:tracePt t="7802" x="9297988" y="1962150"/>
          <p14:tracePt t="7803" x="9258300" y="1970088"/>
          <p14:tracePt t="7804" x="9217025" y="1985963"/>
          <p14:tracePt t="7805" x="9185275" y="1985963"/>
          <p14:tracePt t="7805" x="9153525" y="2001838"/>
          <p14:tracePt t="7807" x="9121775" y="2001838"/>
          <p14:tracePt t="7807" x="9090025" y="2017713"/>
          <p14:tracePt t="7809" x="9066213" y="2017713"/>
          <p14:tracePt t="7810" x="9034463" y="2025650"/>
          <p14:tracePt t="7811" x="9010650" y="2033588"/>
          <p14:tracePt t="7812" x="8939213" y="2049463"/>
          <p14:tracePt t="7814" x="8907463" y="2057400"/>
          <p14:tracePt t="7815" x="8834438" y="2065338"/>
          <p14:tracePt t="7818" x="8778875" y="2081213"/>
          <p14:tracePt t="7819" x="8747125" y="2089150"/>
          <p14:tracePt t="7821" x="8691563" y="2097088"/>
          <p14:tracePt t="7822" x="8667750" y="2105025"/>
          <p14:tracePt t="7824" x="8612188" y="2112963"/>
          <p14:tracePt t="7825" x="8580438" y="2112963"/>
          <p14:tracePt t="7826" x="8548688" y="2112963"/>
          <p14:tracePt t="7827" x="8523288" y="2120900"/>
          <p14:tracePt t="7828" x="8483600" y="2128838"/>
          <p14:tracePt t="7828" x="8451850" y="2128838"/>
          <p14:tracePt t="7830" x="8420100" y="2136775"/>
          <p14:tracePt t="7832" x="8372475" y="2144713"/>
          <p14:tracePt t="7834" x="8316913" y="2152650"/>
          <p14:tracePt t="7835" x="8285163" y="2160588"/>
          <p14:tracePt t="7836" x="8261350" y="2168525"/>
          <p14:tracePt t="7837" x="8237538" y="2168525"/>
          <p14:tracePt t="7837" x="8205788" y="2176463"/>
          <p14:tracePt t="7839" x="8180388" y="2184400"/>
          <p14:tracePt t="7840" x="8156575" y="2184400"/>
          <p14:tracePt t="7841" x="8116888" y="2192338"/>
          <p14:tracePt t="7841" x="8085138" y="2192338"/>
          <p14:tracePt t="7842" x="8069263" y="2200275"/>
          <p14:tracePt t="7844" x="8037513" y="2208213"/>
          <p14:tracePt t="7844" x="8013700" y="2208213"/>
          <p14:tracePt t="7845" x="7989888" y="2208213"/>
          <p14:tracePt t="7847" x="7958138" y="2208213"/>
          <p14:tracePt t="7850" x="7878763" y="2216150"/>
          <p14:tracePt t="7851" x="7862888" y="2224088"/>
          <p14:tracePt t="7852" x="7789863" y="2233613"/>
          <p14:tracePt t="7853" x="7773988" y="2241550"/>
          <p14:tracePt t="7854" x="7742238" y="2241550"/>
          <p14:tracePt t="7855" x="7710488" y="2249488"/>
          <p14:tracePt t="7857" x="7686675" y="2249488"/>
          <p14:tracePt t="7857" x="7662863" y="2249488"/>
          <p14:tracePt t="7858" x="7639050" y="2257425"/>
          <p14:tracePt t="7859" x="7607300" y="2257425"/>
          <p14:tracePt t="7861" x="7583488" y="2265363"/>
          <p14:tracePt t="7861" x="7559675" y="2265363"/>
          <p14:tracePt t="7862" x="7535863" y="2273300"/>
          <p14:tracePt t="7864" x="7470775" y="2273300"/>
          <p14:tracePt t="7866" x="7446963" y="2281238"/>
          <p14:tracePt t="7867" x="7399338" y="2281238"/>
          <p14:tracePt t="7869" x="7367588" y="2281238"/>
          <p14:tracePt t="7869" x="7343775" y="2281238"/>
          <p14:tracePt t="7871" x="7312025" y="2289175"/>
          <p14:tracePt t="7872" x="7288213" y="2289175"/>
          <p14:tracePt t="7873" x="7264400" y="2289175"/>
          <p14:tracePt t="7874" x="7232650" y="2289175"/>
          <p14:tracePt t="7874" x="7216775" y="2289175"/>
          <p14:tracePt t="7875" x="7185025" y="2297113"/>
          <p14:tracePt t="7876" x="7145338" y="2297113"/>
          <p14:tracePt t="7878" x="7127875" y="2297113"/>
          <p14:tracePt t="7879" x="7096125" y="2297113"/>
          <p14:tracePt t="7879" x="7064375" y="2305050"/>
          <p14:tracePt t="7881" x="7040563" y="2305050"/>
          <p14:tracePt t="7883" x="6985000" y="2312988"/>
          <p14:tracePt t="7883" x="6961188" y="2312988"/>
          <p14:tracePt t="7885" x="6929438" y="2312988"/>
          <p14:tracePt t="7886" x="6913563" y="2312988"/>
          <p14:tracePt t="7886" x="6881813" y="2312988"/>
          <p14:tracePt t="7888" x="6865938" y="2312988"/>
          <p14:tracePt t="7899" x="6530975" y="2336800"/>
          <p14:tracePt t="7901" x="6491288" y="2344738"/>
          <p14:tracePt t="7902" x="6467475" y="2344738"/>
          <p14:tracePt t="7903" x="6442075" y="2344738"/>
          <p14:tracePt t="7904" x="6410325" y="2344738"/>
          <p14:tracePt t="7905" x="6386513" y="2352675"/>
          <p14:tracePt t="7906" x="6354763" y="2360613"/>
          <p14:tracePt t="7907" x="6330950" y="2360613"/>
          <p14:tracePt t="7908" x="6307138" y="2368550"/>
          <p14:tracePt t="7909" x="6275388" y="2368550"/>
          <p14:tracePt t="7910" x="6259513" y="2368550"/>
          <p14:tracePt t="7911" x="6227763" y="2376488"/>
          <p14:tracePt t="7912" x="6203950" y="2376488"/>
          <p14:tracePt t="7912" x="6180138" y="2376488"/>
          <p14:tracePt t="7915" x="6116638" y="2384425"/>
          <p14:tracePt t="7916" x="6100763" y="2384425"/>
          <p14:tracePt t="7917" x="6075363" y="2392363"/>
          <p14:tracePt t="7918" x="6051550" y="2392363"/>
          <p14:tracePt t="7919" x="6027738" y="2400300"/>
          <p14:tracePt t="7919" x="6003925" y="2400300"/>
          <p14:tracePt t="7921" x="5988050" y="2408238"/>
          <p14:tracePt t="7922" x="5964238" y="2408238"/>
          <p14:tracePt t="7923" x="5948363" y="2408238"/>
          <p14:tracePt t="7923" x="5924550" y="2416175"/>
          <p14:tracePt t="7924" x="5900738" y="2416175"/>
          <p14:tracePt t="7926" x="5884863" y="2424113"/>
          <p14:tracePt t="7926" x="5861050" y="2424113"/>
          <p14:tracePt t="7927" x="5845175" y="2424113"/>
          <p14:tracePt t="7928" x="5829300" y="2432050"/>
          <p14:tracePt t="7930" x="5813425" y="2432050"/>
          <p14:tracePt t="7931" x="5789613" y="2432050"/>
          <p14:tracePt t="7933" x="5765800" y="2432050"/>
          <p14:tracePt t="7934" x="5749925" y="2432050"/>
          <p14:tracePt t="7935" x="5732463" y="2432050"/>
          <p14:tracePt t="7936" x="5708650" y="2432050"/>
          <p14:tracePt t="7937" x="5692775" y="2432050"/>
          <p14:tracePt t="7940" x="5676900" y="2432050"/>
          <p14:tracePt t="7941" x="5668963" y="2432050"/>
          <p14:tracePt t="7943" x="5661025" y="2432050"/>
          <p14:tracePt t="7944" x="5653088" y="2432050"/>
          <p14:tracePt t="7947" x="5645150" y="2432050"/>
          <p14:tracePt t="7949" x="5637213" y="2432050"/>
          <p14:tracePt t="7951" x="5629275" y="2432050"/>
          <p14:tracePt t="7953" x="5621338" y="2432050"/>
          <p14:tracePt t="7971" x="5613400" y="2432050"/>
          <p14:tracePt t="7986" x="5605463" y="2432050"/>
          <p14:tracePt t="8017" x="5597525" y="2432050"/>
          <p14:tracePt t="8061" x="5597525" y="2439988"/>
          <p14:tracePt t="8063" x="5597525" y="2447925"/>
          <p14:tracePt t="8064" x="5597525" y="2455863"/>
          <p14:tracePt t="8069" x="5597525" y="2463800"/>
          <p14:tracePt t="8070" x="5597525" y="2471738"/>
          <p14:tracePt t="8072" x="5597525" y="2479675"/>
          <p14:tracePt t="8074" x="5597525" y="2487613"/>
          <p14:tracePt t="8077" x="5597525" y="2495550"/>
          <p14:tracePt t="8078" x="5597525" y="2503488"/>
          <p14:tracePt t="8081" x="5597525" y="2511425"/>
          <p14:tracePt t="8082" x="5597525" y="2519363"/>
          <p14:tracePt t="8083" x="5589588" y="2519363"/>
          <p14:tracePt t="8085" x="5589588" y="2527300"/>
          <p14:tracePt t="8086" x="5589588" y="2535238"/>
          <p14:tracePt t="8088" x="5589588" y="2543175"/>
          <p14:tracePt t="8089" x="5581650" y="2543175"/>
          <p14:tracePt t="8090" x="5581650" y="2551113"/>
          <p14:tracePt t="8092" x="5581650" y="2559050"/>
          <p14:tracePt t="8093" x="5581650" y="2566988"/>
          <p14:tracePt t="8093" x="5581650" y="2576513"/>
          <p14:tracePt t="8095" x="5573713" y="2576513"/>
          <p14:tracePt t="8095" x="5573713" y="2584450"/>
          <p14:tracePt t="8097" x="5573713" y="2592388"/>
          <p14:tracePt t="8099" x="5565775" y="2600325"/>
          <p14:tracePt t="8100" x="5565775" y="2608263"/>
          <p14:tracePt t="8102" x="5557838" y="2616200"/>
          <p14:tracePt t="8103" x="5557838" y="2624138"/>
          <p14:tracePt t="8105" x="5549900" y="2632075"/>
          <p14:tracePt t="8105" x="5549900" y="2640013"/>
          <p14:tracePt t="8107" x="5549900" y="2647950"/>
          <p14:tracePt t="8108" x="5541963" y="2655888"/>
          <p14:tracePt t="8111" x="5541963" y="2663825"/>
          <p14:tracePt t="8111" x="5534025" y="2679700"/>
          <p14:tracePt t="8115" x="5534025" y="2695575"/>
          <p14:tracePt t="8117" x="5534025" y="2703513"/>
          <p14:tracePt t="8118" x="5534025" y="2711450"/>
          <p14:tracePt t="8119" x="5526088" y="2711450"/>
          <p14:tracePt t="8120" x="5526088" y="2719388"/>
          <p14:tracePt t="8121" x="5526088" y="2727325"/>
          <p14:tracePt t="8122" x="5526088" y="2735263"/>
          <p14:tracePt t="8123" x="5526088" y="2743200"/>
          <p14:tracePt t="8125" x="5526088" y="2751138"/>
          <p14:tracePt t="8127" x="5518150" y="2759075"/>
          <p14:tracePt t="8127" x="5518150" y="2767013"/>
          <p14:tracePt t="8130" x="5518150" y="2774950"/>
          <p14:tracePt t="8131" x="5518150" y="2782888"/>
          <p14:tracePt t="8133" x="5518150" y="2790825"/>
          <p14:tracePt t="8135" x="5518150" y="2798763"/>
          <p14:tracePt t="8138" x="5518150" y="2806700"/>
          <p14:tracePt t="8138" x="5518150" y="2814638"/>
          <p14:tracePt t="8140" x="5526088" y="2814638"/>
          <p14:tracePt t="8143" x="5526088" y="2822575"/>
          <p14:tracePt t="8145" x="5526088" y="2830513"/>
          <p14:tracePt t="8148" x="5534025" y="2830513"/>
          <p14:tracePt t="8151" x="5541963" y="2838450"/>
          <p14:tracePt t="8154" x="5541963" y="2846388"/>
          <p14:tracePt t="8157" x="5549900" y="2846388"/>
          <p14:tracePt t="8159" x="5557838" y="2846388"/>
          <p14:tracePt t="8164" x="5565775" y="2854325"/>
          <p14:tracePt t="8165" x="5573713" y="2854325"/>
          <p14:tracePt t="8170" x="5581650" y="2862263"/>
          <p14:tracePt t="8170" x="5589588" y="2862263"/>
          <p14:tracePt t="8173" x="5597525" y="2862263"/>
          <p14:tracePt t="8175" x="5605463" y="2862263"/>
          <p14:tracePt t="8178" x="5613400" y="2870200"/>
          <p14:tracePt t="8178" x="5621338" y="2870200"/>
          <p14:tracePt t="8180" x="5629275" y="2870200"/>
          <p14:tracePt t="8182" x="5637213" y="2870200"/>
          <p14:tracePt t="8183" x="5645150" y="2870200"/>
          <p14:tracePt t="8185" x="5653088" y="2870200"/>
          <p14:tracePt t="8186" x="5661025" y="2870200"/>
          <p14:tracePt t="8189" x="5668963" y="2870200"/>
          <p14:tracePt t="8189" x="5676900" y="2870200"/>
          <p14:tracePt t="8190" x="5684838" y="2870200"/>
          <p14:tracePt t="8192" x="5692775" y="2870200"/>
          <p14:tracePt t="8194" x="5700713" y="2862263"/>
          <p14:tracePt t="8195" x="5708650" y="2862263"/>
          <p14:tracePt t="8195" x="5716588" y="2862263"/>
          <p14:tracePt t="8198" x="5724525" y="2854325"/>
          <p14:tracePt t="8199" x="5732463" y="2854325"/>
          <p14:tracePt t="8201" x="5740400" y="2854325"/>
          <p14:tracePt t="8202" x="5749925" y="2854325"/>
          <p14:tracePt t="8203" x="5757863" y="2854325"/>
          <p14:tracePt t="8205" x="5765800" y="2846388"/>
          <p14:tracePt t="8205" x="5773738" y="2846388"/>
          <p14:tracePt t="8207" x="5781675" y="2846388"/>
          <p14:tracePt t="8207" x="5781675" y="2838450"/>
          <p14:tracePt t="8209" x="5789613" y="2838450"/>
          <p14:tracePt t="8210" x="5805488" y="2838450"/>
          <p14:tracePt t="8210" x="5813425" y="2830513"/>
          <p14:tracePt t="8212" x="5829300" y="2830513"/>
          <p14:tracePt t="8213" x="5837238" y="2822575"/>
          <p14:tracePt t="8215" x="5853113" y="2814638"/>
          <p14:tracePt t="8217" x="5861050" y="2814638"/>
          <p14:tracePt t="8218" x="5876925" y="2806700"/>
          <p14:tracePt t="8218" x="5876925" y="2798763"/>
          <p14:tracePt t="8219" x="5892800" y="2798763"/>
          <p14:tracePt t="8222" x="5900738" y="2798763"/>
          <p14:tracePt t="8224" x="5916613" y="2790825"/>
          <p14:tracePt t="8225" x="5932488" y="2782888"/>
          <p14:tracePt t="8226" x="5940425" y="2782888"/>
          <p14:tracePt t="8228" x="5948363" y="2774950"/>
          <p14:tracePt t="8229" x="5948363" y="2767013"/>
          <p14:tracePt t="8230" x="5964238" y="2767013"/>
          <p14:tracePt t="8232" x="5988050" y="2751138"/>
          <p14:tracePt t="8234" x="5995988" y="2751138"/>
          <p14:tracePt t="8234" x="6003925" y="2743200"/>
          <p14:tracePt t="8235" x="6011863" y="2743200"/>
          <p14:tracePt t="8236" x="6019800" y="2735263"/>
          <p14:tracePt t="8237" x="6027738" y="2735263"/>
          <p14:tracePt t="8238" x="6027738" y="2727325"/>
          <p14:tracePt t="8239" x="6043613" y="2727325"/>
          <p14:tracePt t="8240" x="6051550" y="2727325"/>
          <p14:tracePt t="8242" x="6059488" y="2719388"/>
          <p14:tracePt t="8242" x="6075363" y="2711450"/>
          <p14:tracePt t="8244" x="6075363" y="2703513"/>
          <p14:tracePt t="8245" x="6083300" y="2703513"/>
          <p14:tracePt t="8246" x="6100763" y="2703513"/>
          <p14:tracePt t="8247" x="6100763" y="2695575"/>
          <p14:tracePt t="8248" x="6108700" y="2687638"/>
          <p14:tracePt t="8250" x="6124575" y="2679700"/>
          <p14:tracePt t="8251" x="6132513" y="2679700"/>
          <p14:tracePt t="8253" x="6148388" y="2671763"/>
          <p14:tracePt t="8254" x="6156325" y="2663825"/>
          <p14:tracePt t="8256" x="6164263" y="2663825"/>
          <p14:tracePt t="8257" x="6172200" y="2655888"/>
          <p14:tracePt t="8258" x="6172200" y="2647950"/>
          <p14:tracePt t="8258" x="6188075" y="2647950"/>
          <p14:tracePt t="8260" x="6196013" y="2647950"/>
          <p14:tracePt t="8260" x="6196013" y="2640013"/>
          <p14:tracePt t="8262" x="6203950" y="2632075"/>
          <p14:tracePt t="8262" x="6203950" y="2624138"/>
          <p14:tracePt t="8264" x="6211888" y="2624138"/>
          <p14:tracePt t="8266" x="6227763" y="2608263"/>
          <p14:tracePt t="8269" x="6235700" y="2608263"/>
          <p14:tracePt t="8270" x="6235700" y="2600325"/>
          <p14:tracePt t="8271" x="6243638" y="2592388"/>
          <p14:tracePt t="8272" x="6251575" y="2592388"/>
          <p14:tracePt t="8274" x="6251575" y="2584450"/>
          <p14:tracePt t="8275" x="6251575" y="2576513"/>
          <p14:tracePt t="8277" x="6259513" y="2576513"/>
          <p14:tracePt t="8278" x="6267450" y="2576513"/>
          <p14:tracePt t="8279" x="6267450" y="2566988"/>
          <p14:tracePt t="8282" x="6267450" y="2559050"/>
          <p14:tracePt t="8287" x="6267450" y="2551113"/>
          <p14:tracePt t="8289" x="6267450" y="2543175"/>
          <p14:tracePt t="8292" x="6275388" y="2543175"/>
          <p14:tracePt t="8293" x="6275388" y="2535238"/>
          <p14:tracePt t="8296" x="6275388" y="2527300"/>
          <p14:tracePt t="8297" x="6275388" y="2519363"/>
          <p14:tracePt t="8303" x="6275388" y="2511425"/>
          <p14:tracePt t="8305" x="6275388" y="2503488"/>
          <p14:tracePt t="8308" x="6275388" y="2495550"/>
          <p14:tracePt t="8310" x="6275388" y="2487613"/>
          <p14:tracePt t="8313" x="6267450" y="2487613"/>
          <p14:tracePt t="8315" x="6267450" y="2479675"/>
          <p14:tracePt t="8316" x="6259513" y="2479675"/>
          <p14:tracePt t="8317" x="6259513" y="2471738"/>
          <p14:tracePt t="8321" x="6259513" y="2463800"/>
          <p14:tracePt t="8322" x="6251575" y="2455863"/>
          <p14:tracePt t="8323" x="6243638" y="2455863"/>
          <p14:tracePt t="8325" x="6243638" y="2447925"/>
          <p14:tracePt t="8326" x="6235700" y="2447925"/>
          <p14:tracePt t="8327" x="6235700" y="2439988"/>
          <p14:tracePt t="8331" x="6227763" y="2439988"/>
          <p14:tracePt t="8332" x="6219825" y="2432050"/>
          <p14:tracePt t="8333" x="6219825" y="2424113"/>
          <p14:tracePt t="8338" x="6211888" y="2416175"/>
          <p14:tracePt t="8340" x="6203950" y="2408238"/>
          <p14:tracePt t="8342" x="6203950" y="2400300"/>
          <p14:tracePt t="8344" x="6196013" y="2400300"/>
          <p14:tracePt t="8346" x="6188075" y="2392363"/>
          <p14:tracePt t="8349" x="6188075" y="2384425"/>
          <p14:tracePt t="8350" x="6180138" y="2384425"/>
          <p14:tracePt t="8353" x="6172200" y="2384425"/>
          <p14:tracePt t="8367" x="6172200" y="2376488"/>
          <p14:tracePt t="8380" x="6164263" y="2376488"/>
          <p14:tracePt t="8382" x="6164263" y="2368550"/>
          <p14:tracePt t="8396" x="6156325" y="2368550"/>
          <p14:tracePt t="8414" x="6148388" y="2376488"/>
          <p14:tracePt t="8416" x="6140450" y="2376488"/>
          <p14:tracePt t="8418" x="6140450" y="2384425"/>
          <p14:tracePt t="8420" x="6140450" y="2392363"/>
          <p14:tracePt t="8421" x="6132513" y="2392363"/>
          <p14:tracePt t="8423" x="6132513" y="2400300"/>
          <p14:tracePt t="8426" x="6124575" y="2408238"/>
          <p14:tracePt t="8427" x="6124575" y="2416175"/>
          <p14:tracePt t="8429" x="6116638" y="2416175"/>
          <p14:tracePt t="8432" x="6116638" y="2424113"/>
          <p14:tracePt t="8433" x="6116638" y="2432050"/>
          <p14:tracePt t="8434" x="6108700" y="2432050"/>
          <p14:tracePt t="8437" x="6108700" y="2439988"/>
          <p14:tracePt t="8438" x="6100763" y="2439988"/>
          <p14:tracePt t="8439" x="6100763" y="2447925"/>
          <p14:tracePt t="8442" x="6100763" y="2455863"/>
          <p14:tracePt t="8443" x="6100763" y="2463800"/>
          <p14:tracePt t="8445" x="6091238" y="2463800"/>
          <p14:tracePt t="8448" x="6091238" y="2471738"/>
          <p14:tracePt t="8449" x="6083300" y="2471738"/>
          <p14:tracePt t="8450" x="6083300" y="2479675"/>
          <p14:tracePt t="8453" x="6083300" y="2487613"/>
          <p14:tracePt t="8453" x="6083300" y="2495550"/>
          <p14:tracePt t="8458" x="6083300" y="2503488"/>
          <p14:tracePt t="8458" x="6075363" y="2511425"/>
          <p14:tracePt t="8462" x="6075363" y="2519363"/>
          <p14:tracePt t="8462" x="6075363" y="2527300"/>
          <p14:tracePt t="8465" x="6075363" y="2535238"/>
          <p14:tracePt t="8466" x="6067425" y="2535238"/>
          <p14:tracePt t="8468" x="6067425" y="2543175"/>
          <p14:tracePt t="8469" x="6067425" y="2551113"/>
          <p14:tracePt t="8472" x="6067425" y="2559050"/>
          <p14:tracePt t="8473" x="6067425" y="2566988"/>
          <p14:tracePt t="8474" x="6067425" y="2576513"/>
          <p14:tracePt t="8477" x="6067425" y="2584450"/>
          <p14:tracePt t="8479" x="6067425" y="2592388"/>
          <p14:tracePt t="8480" x="6075363" y="2592388"/>
          <p14:tracePt t="8482" x="6075363" y="2600325"/>
          <p14:tracePt t="8483" x="6075363" y="2608263"/>
          <p14:tracePt t="8485" x="6083300" y="2616200"/>
          <p14:tracePt t="8487" x="6091238" y="2624138"/>
          <p14:tracePt t="8488" x="6091238" y="2632075"/>
          <p14:tracePt t="8490" x="6091238" y="2640013"/>
          <p14:tracePt t="8492" x="6100763" y="2647950"/>
          <p14:tracePt t="8494" x="6108700" y="2655888"/>
          <p14:tracePt t="8495" x="6108700" y="2663825"/>
          <p14:tracePt t="8497" x="6116638" y="2663825"/>
          <p14:tracePt t="8499" x="6124575" y="2671763"/>
          <p14:tracePt t="8500" x="6132513" y="2679700"/>
          <p14:tracePt t="8502" x="6132513" y="2687638"/>
          <p14:tracePt t="8503" x="6140450" y="2687638"/>
          <p14:tracePt t="8505" x="6148388" y="2695575"/>
          <p14:tracePt t="8507" x="6148388" y="2703513"/>
          <p14:tracePt t="8508" x="6156325" y="2703513"/>
          <p14:tracePt t="8509" x="6164263" y="2711450"/>
          <p14:tracePt t="8512" x="6172200" y="2719388"/>
          <p14:tracePt t="8515" x="6180138" y="2719388"/>
          <p14:tracePt t="8516" x="6188075" y="2727325"/>
          <p14:tracePt t="8518" x="6196013" y="2735263"/>
          <p14:tracePt t="8521" x="6203950" y="2735263"/>
          <p14:tracePt t="8522" x="6211888" y="2735263"/>
          <p14:tracePt t="8522" x="6211888" y="2743200"/>
          <p14:tracePt t="8524" x="6219825" y="2743200"/>
          <p14:tracePt t="8525" x="6227763" y="2751138"/>
          <p14:tracePt t="8528" x="6235700" y="2759075"/>
          <p14:tracePt t="8529" x="6243638" y="2759075"/>
          <p14:tracePt t="8529" x="6251575" y="2759075"/>
          <p14:tracePt t="8533" x="6259513" y="2759075"/>
          <p14:tracePt t="8533" x="6267450" y="2759075"/>
          <p14:tracePt t="8536" x="6275388" y="2767013"/>
          <p14:tracePt t="8536" x="6283325" y="2767013"/>
          <p14:tracePt t="8539" x="6291263" y="2774950"/>
          <p14:tracePt t="8540" x="6299200" y="2774950"/>
          <p14:tracePt t="8542" x="6307138" y="2774950"/>
          <p14:tracePt t="8543" x="6315075" y="2774950"/>
          <p14:tracePt t="8545" x="6323013" y="2774950"/>
          <p14:tracePt t="8546" x="6330950" y="2774950"/>
          <p14:tracePt t="8547" x="6338888" y="2774950"/>
          <p14:tracePt t="8549" x="6354763" y="2774950"/>
          <p14:tracePt t="8551" x="6362700" y="2774950"/>
          <p14:tracePt t="8552" x="6370638" y="2774950"/>
          <p14:tracePt t="8554" x="6386513" y="2774950"/>
          <p14:tracePt t="8556" x="6394450" y="2774950"/>
          <p14:tracePt t="8556" x="6402388" y="2774950"/>
          <p14:tracePt t="8557" x="6410325" y="2774950"/>
          <p14:tracePt t="8559" x="6418263" y="2774950"/>
          <p14:tracePt t="8561" x="6426200" y="2774950"/>
          <p14:tracePt t="8563" x="6434138" y="2774950"/>
          <p14:tracePt t="8565" x="6451600" y="2774950"/>
          <p14:tracePt t="8567" x="6467475" y="2774950"/>
          <p14:tracePt t="8570" x="6475413" y="2774950"/>
          <p14:tracePt t="8571" x="6483350" y="2774950"/>
          <p14:tracePt t="8573" x="6491288" y="2774950"/>
          <p14:tracePt t="8574" x="6499225" y="2774950"/>
          <p14:tracePt t="8574" x="6499225" y="2767013"/>
          <p14:tracePt t="8576" x="6507163" y="2767013"/>
          <p14:tracePt t="8578" x="6515100" y="2767013"/>
          <p14:tracePt t="8580" x="6523038" y="2759075"/>
          <p14:tracePt t="8582" x="6530975" y="2751138"/>
          <p14:tracePt t="8585" x="6538913" y="2751138"/>
          <p14:tracePt t="8586" x="6546850" y="2743200"/>
          <p14:tracePt t="8587" x="6546850" y="2735263"/>
          <p14:tracePt t="8589" x="6554788" y="2735263"/>
          <p14:tracePt t="8591" x="6554788" y="2727325"/>
          <p14:tracePt t="8591" x="6562725" y="2727325"/>
          <p14:tracePt t="8593" x="6562725" y="2719388"/>
          <p14:tracePt t="8594" x="6562725" y="2711450"/>
          <p14:tracePt t="8595" x="6570663" y="2711450"/>
          <p14:tracePt t="8597" x="6570663" y="2703513"/>
          <p14:tracePt t="8599" x="6570663" y="2695575"/>
          <p14:tracePt t="8600" x="6578600" y="2695575"/>
          <p14:tracePt t="8601" x="6578600" y="2687638"/>
          <p14:tracePt t="8603" x="6578600" y="2679700"/>
          <p14:tracePt t="8604" x="6586538" y="2679700"/>
          <p14:tracePt t="8604" x="6586538" y="2671763"/>
          <p14:tracePt t="8607" x="6586538" y="2663825"/>
          <p14:tracePt t="8609" x="6586538" y="2655888"/>
          <p14:tracePt t="8609" x="6586538" y="2647950"/>
          <p14:tracePt t="8612" x="6586538" y="2640013"/>
          <p14:tracePt t="8615" x="6586538" y="2632075"/>
          <p14:tracePt t="8616" x="6586538" y="2624138"/>
          <p14:tracePt t="8618" x="6586538" y="2616200"/>
          <p14:tracePt t="8619" x="6586538" y="2608263"/>
          <p14:tracePt t="8621" x="6586538" y="2600325"/>
          <p14:tracePt t="8622" x="6586538" y="2592388"/>
          <p14:tracePt t="8625" x="6586538" y="2584450"/>
          <p14:tracePt t="8626" x="6586538" y="2576513"/>
          <p14:tracePt t="8628" x="6578600" y="2576513"/>
          <p14:tracePt t="8630" x="6578600" y="2566988"/>
          <p14:tracePt t="8631" x="6570663" y="2559050"/>
          <p14:tracePt t="8634" x="6562725" y="2551113"/>
          <p14:tracePt t="8635" x="6562725" y="2543175"/>
          <p14:tracePt t="8636" x="6554788" y="2543175"/>
          <p14:tracePt t="8638" x="6554788" y="2535238"/>
          <p14:tracePt t="8639" x="6546850" y="2535238"/>
          <p14:tracePt t="8640" x="6546850" y="2527300"/>
          <p14:tracePt t="8641" x="6538913" y="2527300"/>
          <p14:tracePt t="8642" x="6538913" y="2519363"/>
          <p14:tracePt t="8643" x="6530975" y="2519363"/>
          <p14:tracePt t="8645" x="6530975" y="2511425"/>
          <p14:tracePt t="8645" x="6523038" y="2511425"/>
          <p14:tracePt t="8648" x="6523038" y="2503488"/>
          <p14:tracePt t="8649" x="6515100" y="2503488"/>
          <p14:tracePt t="8650" x="6507163" y="2495550"/>
          <p14:tracePt t="8652" x="6507163" y="2487613"/>
          <p14:tracePt t="8653" x="6499225" y="2487613"/>
          <p14:tracePt t="8654" x="6491288" y="2487613"/>
          <p14:tracePt t="8656" x="6491288" y="2479675"/>
          <p14:tracePt t="8657" x="6483350" y="2471738"/>
          <p14:tracePt t="8658" x="6475413" y="2471738"/>
          <p14:tracePt t="8661" x="6467475" y="2471738"/>
          <p14:tracePt t="8661" x="6467475" y="2463800"/>
          <p14:tracePt t="8663" x="6459538" y="2463800"/>
          <p14:tracePt t="8666" x="6442075" y="2455863"/>
          <p14:tracePt t="8668" x="6434138" y="2455863"/>
          <p14:tracePt t="8670" x="6426200" y="2447925"/>
          <p14:tracePt t="8670" x="6418263" y="2447925"/>
          <p14:tracePt t="8673" x="6410325" y="2439988"/>
          <p14:tracePt t="8674" x="6402388" y="2439988"/>
          <p14:tracePt t="8675" x="6394450" y="2439988"/>
          <p14:tracePt t="8677" x="6386513" y="2439988"/>
          <p14:tracePt t="8679" x="6378575" y="2439988"/>
          <p14:tracePt t="8680" x="6370638" y="2439988"/>
          <p14:tracePt t="8681" x="6370638" y="2432050"/>
          <p14:tracePt t="8682" x="6354763" y="2432050"/>
          <p14:tracePt t="8684" x="6346825" y="2432050"/>
          <p14:tracePt t="8686" x="6330950" y="2432050"/>
          <p14:tracePt t="8688" x="6323013" y="2432050"/>
          <p14:tracePt t="8689" x="6315075" y="2424113"/>
          <p14:tracePt t="8691" x="6307138" y="2424113"/>
          <p14:tracePt t="8693" x="6299200" y="2424113"/>
          <p14:tracePt t="8693" x="6291263" y="2424113"/>
          <p14:tracePt t="8694" x="6283325" y="2424113"/>
          <p14:tracePt t="8697" x="6267450" y="2424113"/>
          <p14:tracePt t="8699" x="6259513" y="2424113"/>
          <p14:tracePt t="8700" x="6251575" y="2424113"/>
          <p14:tracePt t="8701" x="6243638" y="2424113"/>
          <p14:tracePt t="8704" x="6235700" y="2424113"/>
          <p14:tracePt t="8704" x="6227763" y="2424113"/>
          <p14:tracePt t="8707" x="6219825" y="2424113"/>
          <p14:tracePt t="8708" x="6211888" y="2424113"/>
          <p14:tracePt t="8710" x="6203950" y="2424113"/>
          <p14:tracePt t="8711" x="6196013" y="2424113"/>
          <p14:tracePt t="8714" x="6180138" y="2424113"/>
          <p14:tracePt t="8717" x="6180138" y="2432050"/>
          <p14:tracePt t="8717" x="6172200" y="2432050"/>
          <p14:tracePt t="8719" x="6164263" y="2432050"/>
          <p14:tracePt t="8719" x="6156325" y="2432050"/>
          <p14:tracePt t="8721" x="6156325" y="2439988"/>
          <p14:tracePt t="8722" x="6148388" y="2439988"/>
          <p14:tracePt t="8724" x="6140450" y="2447925"/>
          <p14:tracePt t="8728" x="6132513" y="2447925"/>
          <p14:tracePt t="8729" x="6132513" y="2455863"/>
          <p14:tracePt t="8730" x="6124575" y="2463800"/>
          <p14:tracePt t="8733" x="6116638" y="2463800"/>
          <p14:tracePt t="8734" x="6108700" y="2471738"/>
          <p14:tracePt t="8735" x="6108700" y="2479675"/>
          <p14:tracePt t="8737" x="6100763" y="2487613"/>
          <p14:tracePt t="8740" x="6091238" y="2495550"/>
          <p14:tracePt t="8741" x="6091238" y="2503488"/>
          <p14:tracePt t="8743" x="6083300" y="2503488"/>
          <p14:tracePt t="8744" x="6083300" y="2511425"/>
          <p14:tracePt t="8744" x="6075363" y="2519363"/>
          <p14:tracePt t="8748" x="6075363" y="2527300"/>
          <p14:tracePt t="8749" x="6075363" y="2535238"/>
          <p14:tracePt t="8750" x="6067425" y="2535238"/>
          <p14:tracePt t="8752" x="6059488" y="2543175"/>
          <p14:tracePt t="8752" x="6059488" y="2551113"/>
          <p14:tracePt t="8753" x="6051550" y="2551113"/>
          <p14:tracePt t="8756" x="6051550" y="2559050"/>
          <p14:tracePt t="8757" x="6051550" y="2566988"/>
          <p14:tracePt t="8759" x="6043613" y="2566988"/>
          <p14:tracePt t="8760" x="6043613" y="2576513"/>
          <p14:tracePt t="8760" x="6035675" y="2584450"/>
          <p14:tracePt t="8765" x="6035675" y="2600325"/>
          <p14:tracePt t="8767" x="6027738" y="2600325"/>
          <p14:tracePt t="8768" x="6027738" y="2608263"/>
          <p14:tracePt t="8769" x="6027738" y="2616200"/>
          <p14:tracePt t="8769" x="6027738" y="2624138"/>
          <p14:tracePt t="8771" x="6019800" y="2624138"/>
          <p14:tracePt t="8772" x="6019800" y="2632075"/>
          <p14:tracePt t="8775" x="6019800" y="2640013"/>
          <p14:tracePt t="8778" x="6019800" y="2647950"/>
          <p14:tracePt t="8779" x="6019800" y="2655888"/>
          <p14:tracePt t="8783" x="6019800" y="2663825"/>
          <p14:tracePt t="8785" x="6019800" y="2671763"/>
          <p14:tracePt t="8788" x="6019800" y="2679700"/>
          <p14:tracePt t="8790" x="6019800" y="2687638"/>
          <p14:tracePt t="8794" x="6019800" y="2695575"/>
          <p14:tracePt t="8796" x="6027738" y="2703513"/>
          <p14:tracePt t="8800" x="6027738" y="2711450"/>
          <p14:tracePt t="8801" x="6035675" y="2711450"/>
          <p14:tracePt t="8802" x="6035675" y="2719388"/>
          <p14:tracePt t="8803" x="6043613" y="2719388"/>
          <p14:tracePt t="8804" x="6043613" y="2727325"/>
          <p14:tracePt t="8806" x="6051550" y="2727325"/>
          <p14:tracePt t="8808" x="6059488" y="2727325"/>
          <p14:tracePt t="8808" x="6059488" y="2735263"/>
          <p14:tracePt t="8810" x="6067425" y="2735263"/>
          <p14:tracePt t="8811" x="6067425" y="2743200"/>
          <p14:tracePt t="8813" x="6075363" y="2743200"/>
          <p14:tracePt t="8814" x="6083300" y="2743200"/>
          <p14:tracePt t="8816" x="6083300" y="2751138"/>
          <p14:tracePt t="8818" x="6091238" y="2759075"/>
          <p14:tracePt t="8819" x="6100763" y="2759075"/>
          <p14:tracePt t="8822" x="6108700" y="2759075"/>
          <p14:tracePt t="8823" x="6116638" y="2759075"/>
          <p14:tracePt t="8824" x="6116638" y="2767013"/>
          <p14:tracePt t="8826" x="6124575" y="2767013"/>
          <p14:tracePt t="8827" x="6132513" y="2774950"/>
          <p14:tracePt t="8829" x="6140450" y="2774950"/>
          <p14:tracePt t="8830" x="6148388" y="2774950"/>
          <p14:tracePt t="8834" x="6164263" y="2774950"/>
          <p14:tracePt t="8835" x="6172200" y="2774950"/>
          <p14:tracePt t="8836" x="6172200" y="2782888"/>
          <p14:tracePt t="8838" x="6180138" y="2782888"/>
          <p14:tracePt t="8839" x="6188075" y="2782888"/>
          <p14:tracePt t="8841" x="6196013" y="2790825"/>
          <p14:tracePt t="8841" x="6203950" y="2790825"/>
          <p14:tracePt t="8843" x="6211888" y="2790825"/>
          <p14:tracePt t="8846" x="6219825" y="2790825"/>
          <p14:tracePt t="8848" x="6227763" y="2790825"/>
          <p14:tracePt t="8849" x="6235700" y="2790825"/>
          <p14:tracePt t="8852" x="6243638" y="2790825"/>
          <p14:tracePt t="8853" x="6251575" y="2790825"/>
          <p14:tracePt t="8855" x="6259513" y="2790825"/>
          <p14:tracePt t="8855" x="6267450" y="2790825"/>
          <p14:tracePt t="8859" x="6275388" y="2790825"/>
          <p14:tracePt t="8860" x="6283325" y="2790825"/>
          <p14:tracePt t="8861" x="6291263" y="2790825"/>
          <p14:tracePt t="8865" x="6307138" y="2782888"/>
          <p14:tracePt t="8867" x="6315075" y="2782888"/>
          <p14:tracePt t="8867" x="6323013" y="2782888"/>
          <p14:tracePt t="8869" x="6323013" y="2774950"/>
          <p14:tracePt t="8871" x="6330950" y="2774950"/>
          <p14:tracePt t="8872" x="6338888" y="2767013"/>
          <p14:tracePt t="8875" x="6346825" y="2767013"/>
          <p14:tracePt t="8875" x="6354763" y="2759075"/>
          <p14:tracePt t="8877" x="6362700" y="2751138"/>
          <p14:tracePt t="8880" x="6370638" y="2751138"/>
          <p14:tracePt t="8882" x="6378575" y="2743200"/>
          <p14:tracePt t="8883" x="6378575" y="2735263"/>
          <p14:tracePt t="8884" x="6386513" y="2735263"/>
          <p14:tracePt t="8886" x="6386513" y="2727325"/>
          <p14:tracePt t="8886" x="6394450" y="2719388"/>
          <p14:tracePt t="8888" x="6402388" y="2711450"/>
          <p14:tracePt t="8890" x="6410325" y="2711450"/>
          <p14:tracePt t="8890" x="6410325" y="2703513"/>
          <p14:tracePt t="8892" x="6410325" y="2695575"/>
          <p14:tracePt t="8895" x="6418263" y="2687638"/>
          <p14:tracePt t="8897" x="6426200" y="2679700"/>
          <p14:tracePt t="8899" x="6426200" y="2671763"/>
          <p14:tracePt t="8901" x="6426200" y="2663825"/>
          <p14:tracePt t="8904" x="6426200" y="2655888"/>
          <p14:tracePt t="8905" x="6426200" y="2647950"/>
          <p14:tracePt t="8908" x="6426200" y="2640013"/>
          <p14:tracePt t="8908" x="6434138" y="2640013"/>
          <p14:tracePt t="8910" x="6434138" y="2632075"/>
          <p14:tracePt t="8913" x="6434138" y="2624138"/>
          <p14:tracePt t="8915" x="6434138" y="2616200"/>
          <p14:tracePt t="8917" x="6434138" y="2608263"/>
          <p14:tracePt t="8921" x="6434138" y="2600325"/>
          <p14:tracePt t="8922" x="6426200" y="2592388"/>
          <p14:tracePt t="8926" x="6418263" y="2592388"/>
          <p14:tracePt t="8927" x="6418263" y="2584450"/>
          <p14:tracePt t="8929" x="6418263" y="2576513"/>
          <p14:tracePt t="8932" x="6410325" y="2576513"/>
          <p14:tracePt t="8934" x="6402388" y="2566988"/>
          <p14:tracePt t="8936" x="6394450" y="2559050"/>
          <p14:tracePt t="8940" x="6386513" y="2559050"/>
          <p14:tracePt t="8942" x="6378575" y="2551113"/>
          <p14:tracePt t="8948" x="6362700" y="2543175"/>
          <p14:tracePt t="8951" x="6362700" y="2535238"/>
          <p14:tracePt t="8952" x="6354763" y="2535238"/>
          <p14:tracePt t="8953" x="6346825" y="2527300"/>
          <p14:tracePt t="8957" x="6338888" y="2527300"/>
          <p14:tracePt t="8958" x="6330950" y="2527300"/>
          <p14:tracePt t="8960" x="6330950" y="2519363"/>
          <p14:tracePt t="8962" x="6323013" y="2519363"/>
          <p14:tracePt t="8962" x="6315075" y="2519363"/>
          <p14:tracePt t="8965" x="6315075" y="2511425"/>
          <p14:tracePt t="8966" x="6307138" y="2511425"/>
          <p14:tracePt t="8967" x="6299200" y="2511425"/>
          <p14:tracePt t="8970" x="6291263" y="2511425"/>
          <p14:tracePt t="8971" x="6283325" y="2511425"/>
          <p14:tracePt t="8971" x="6275388" y="2511425"/>
          <p14:tracePt t="8973" x="6267450" y="2503488"/>
          <p14:tracePt t="8974" x="6259513" y="2503488"/>
          <p14:tracePt t="8976" x="6251575" y="2495550"/>
          <p14:tracePt t="8978" x="6243638" y="2495550"/>
          <p14:tracePt t="8980" x="6235700" y="2495550"/>
          <p14:tracePt t="8981" x="6219825" y="2495550"/>
          <p14:tracePt t="8982" x="6203950" y="2495550"/>
          <p14:tracePt t="8983" x="6196013" y="2487613"/>
          <p14:tracePt t="8984" x="6180138" y="2487613"/>
          <p14:tracePt t="8985" x="6172200" y="2487613"/>
          <p14:tracePt t="8986" x="6156325" y="2487613"/>
          <p14:tracePt t="8987" x="6140450" y="2487613"/>
          <p14:tracePt t="8988" x="6132513" y="2487613"/>
          <p14:tracePt t="8989" x="6124575" y="2487613"/>
          <p14:tracePt t="8990" x="6116638" y="2487613"/>
          <p14:tracePt t="8991" x="6100763" y="2487613"/>
          <p14:tracePt t="8993" x="6083300" y="2487613"/>
          <p14:tracePt t="8995" x="6075363" y="2487613"/>
          <p14:tracePt t="8995" x="6067425" y="2487613"/>
          <p14:tracePt t="8997" x="6051550" y="2487613"/>
          <p14:tracePt t="8999" x="6035675" y="2487613"/>
          <p14:tracePt t="9000" x="6027738" y="2487613"/>
          <p14:tracePt t="9000" x="6019800" y="2487613"/>
          <p14:tracePt t="9002" x="6011863" y="2487613"/>
          <p14:tracePt t="9003" x="6003925" y="2487613"/>
          <p14:tracePt t="9004" x="5988050" y="2487613"/>
          <p14:tracePt t="9006" x="5972175" y="2487613"/>
          <p14:tracePt t="9007" x="5964238" y="2487613"/>
          <p14:tracePt t="9008" x="5956300" y="2487613"/>
          <p14:tracePt t="9010" x="5948363" y="2487613"/>
          <p14:tracePt t="9010" x="5940425" y="2487613"/>
          <p14:tracePt t="9011" x="5932488" y="2495550"/>
          <p14:tracePt t="9015" x="5916613" y="2495550"/>
          <p14:tracePt t="9017" x="5908675" y="2495550"/>
          <p14:tracePt t="9018" x="5900738" y="2495550"/>
          <p14:tracePt t="9019" x="5900738" y="2503488"/>
          <p14:tracePt t="9020" x="5892800" y="2503488"/>
          <p14:tracePt t="9020" x="5892800" y="2511425"/>
          <p14:tracePt t="9021" x="5884863" y="2511425"/>
          <p14:tracePt t="9024" x="5876925" y="2511425"/>
          <p14:tracePt t="9025" x="5868988" y="2511425"/>
          <p14:tracePt t="9026" x="5868988" y="2519363"/>
          <p14:tracePt t="9031" x="5868988" y="2527300"/>
          <p14:tracePt t="9033" x="5861050" y="2527300"/>
          <p14:tracePt t="9038" x="5861050" y="2535238"/>
          <p14:tracePt t="9041" x="5853113" y="2543175"/>
          <p14:tracePt t="9046" x="5853113" y="2551113"/>
          <p14:tracePt t="9049" x="5853113" y="2559050"/>
          <p14:tracePt t="9051" x="5861050" y="2559050"/>
          <p14:tracePt t="9054" x="5861050" y="2566988"/>
          <p14:tracePt t="9056" x="5868988" y="2576513"/>
          <p14:tracePt t="9058" x="5876925" y="2584450"/>
          <p14:tracePt t="9061" x="5884863" y="2592388"/>
          <p14:tracePt t="9063" x="5892800" y="2600325"/>
          <p14:tracePt t="9066" x="5900738" y="2608263"/>
          <p14:tracePt t="9067" x="5908675" y="2608263"/>
          <p14:tracePt t="9068" x="5908675" y="2616200"/>
          <p14:tracePt t="9069" x="5916613" y="2616200"/>
          <p14:tracePt t="9071" x="5924550" y="2616200"/>
          <p14:tracePt t="9071" x="5924550" y="2624138"/>
          <p14:tracePt t="9073" x="5932488" y="2632075"/>
          <p14:tracePt t="9073" x="5940425" y="2632075"/>
          <p14:tracePt t="9074" x="5948363" y="2632075"/>
          <p14:tracePt t="9075" x="5948363" y="2640013"/>
          <p14:tracePt t="9078" x="5956300" y="2647950"/>
          <p14:tracePt t="9078" x="5964238" y="2647950"/>
          <p14:tracePt t="9081" x="5980113" y="2655888"/>
          <p14:tracePt t="9084" x="5988050" y="2663825"/>
          <p14:tracePt t="9084" x="5995988" y="2663825"/>
          <p14:tracePt t="9088" x="6003925" y="2671763"/>
          <p14:tracePt t="9088" x="6011863" y="2671763"/>
          <p14:tracePt t="9089" x="6011863" y="2679700"/>
          <p14:tracePt t="9091" x="6019800" y="2679700"/>
          <p14:tracePt t="9091" x="6027738" y="2679700"/>
          <p14:tracePt t="9092" x="6027738" y="2687638"/>
          <p14:tracePt t="9095" x="6035675" y="2687638"/>
          <p14:tracePt t="9095" x="6043613" y="2687638"/>
          <p14:tracePt t="9098" x="6051550" y="2695575"/>
          <p14:tracePt t="9100" x="6059488" y="2695575"/>
          <p14:tracePt t="9101" x="6067425" y="2703513"/>
          <p14:tracePt t="9104" x="6075363" y="2703513"/>
          <p14:tracePt t="9104" x="6083300" y="2703513"/>
          <p14:tracePt t="9109" x="6091238" y="2711450"/>
          <p14:tracePt t="9109" x="6100763" y="2711450"/>
          <p14:tracePt t="9115" x="6116638" y="2711450"/>
          <p14:tracePt t="9117" x="6116638" y="2719388"/>
          <p14:tracePt t="9119" x="6124575" y="2719388"/>
          <p14:tracePt t="9120" x="6132513" y="2719388"/>
          <p14:tracePt t="9126" x="6140450" y="2719388"/>
          <p14:tracePt t="9128" x="6148388" y="2719388"/>
          <p14:tracePt t="9132" x="6156325" y="2719388"/>
          <p14:tracePt t="9134" x="6164263" y="2719388"/>
          <p14:tracePt t="9136" x="6172200" y="2719388"/>
          <p14:tracePt t="9140" x="6180138" y="2719388"/>
          <p14:tracePt t="9141" x="6188075" y="2719388"/>
          <p14:tracePt t="9145" x="6196013" y="2719388"/>
          <p14:tracePt t="9148" x="6203950" y="2711450"/>
          <p14:tracePt t="9153" x="6211888" y="2711450"/>
          <p14:tracePt t="9154" x="6219825" y="2703513"/>
          <p14:tracePt t="9157" x="6219825" y="2695575"/>
          <p14:tracePt t="9159" x="6227763" y="2695575"/>
          <p14:tracePt t="9162" x="6235700" y="2687638"/>
          <p14:tracePt t="9165" x="6235700" y="2679700"/>
          <p14:tracePt t="9166" x="6235700" y="2671763"/>
          <p14:tracePt t="9167" x="6243638" y="2671763"/>
          <p14:tracePt t="9170" x="6243638" y="2663825"/>
          <p14:tracePt t="9171" x="6251575" y="2663825"/>
          <p14:tracePt t="9172" x="6251575" y="2655888"/>
          <p14:tracePt t="9176" x="6251575" y="2647950"/>
          <p14:tracePt t="9177" x="6251575" y="2640013"/>
          <p14:tracePt t="9181" x="6251575" y="2632075"/>
          <p14:tracePt t="9182" x="6251575" y="2624138"/>
          <p14:tracePt t="9186" x="6251575" y="2616200"/>
          <p14:tracePt t="9188" x="6251575" y="2608263"/>
          <p14:tracePt t="9192" x="6251575" y="2600325"/>
          <p14:tracePt t="9194" x="6251575" y="2592388"/>
          <p14:tracePt t="9196" x="6243638" y="2592388"/>
          <p14:tracePt t="9198" x="6243638" y="2584450"/>
          <p14:tracePt t="9201" x="6243638" y="2576513"/>
          <p14:tracePt t="9202" x="6235700" y="2576513"/>
          <p14:tracePt t="9202" x="6235700" y="2566988"/>
          <p14:tracePt t="9204" x="6227763" y="2566988"/>
          <p14:tracePt t="9208" x="6227763" y="2559050"/>
          <p14:tracePt t="9208" x="6219825" y="2559050"/>
          <p14:tracePt t="9210" x="6211888" y="2551113"/>
          <p14:tracePt t="9216" x="6203950" y="2551113"/>
          <p14:tracePt t="9217" x="6196013" y="2543175"/>
          <p14:tracePt t="9222" x="6196013" y="2535238"/>
          <p14:tracePt t="9223" x="6188075" y="2535238"/>
          <p14:tracePt t="9242" x="6180138" y="2535238"/>
          <p14:tracePt t="9260" x="6180138" y="2527300"/>
          <p14:tracePt t="9288" x="6172200" y="2527300"/>
          <p14:tracePt t="9319" x="6172200" y="2535238"/>
          <p14:tracePt t="9321" x="6164263" y="2543175"/>
          <p14:tracePt t="9324" x="6164263" y="2551113"/>
          <p14:tracePt t="9324" x="6164263" y="2559050"/>
          <p14:tracePt t="9328" x="6164263" y="2566988"/>
          <p14:tracePt t="9328" x="6164263" y="2576513"/>
          <p14:tracePt t="9331" x="6164263" y="2584450"/>
          <p14:tracePt t="9333" x="6164263" y="2592388"/>
          <p14:tracePt t="9334" x="6164263" y="2600325"/>
          <p14:tracePt t="9337" x="6164263" y="2608263"/>
          <p14:tracePt t="9338" x="6164263" y="2616200"/>
          <p14:tracePt t="9340" x="6172200" y="2624138"/>
          <p14:tracePt t="9340" x="6172200" y="2632075"/>
          <p14:tracePt t="9344" x="6172200" y="2640013"/>
          <p14:tracePt t="9345" x="6180138" y="2647950"/>
          <p14:tracePt t="9348" x="6188075" y="2655888"/>
          <p14:tracePt t="9349" x="6188075" y="2663825"/>
          <p14:tracePt t="9351" x="6188075" y="2671763"/>
          <p14:tracePt t="9352" x="6196013" y="2679700"/>
          <p14:tracePt t="9352" x="6203950" y="2687638"/>
          <p14:tracePt t="9356" x="6203950" y="2703513"/>
          <p14:tracePt t="9357" x="6219825" y="2703513"/>
          <p14:tracePt t="9358" x="6227763" y="2719388"/>
          <p14:tracePt t="9358" x="6227763" y="2727325"/>
          <p14:tracePt t="9360" x="6235700" y="2727325"/>
          <p14:tracePt t="9361" x="6243638" y="2743200"/>
          <p14:tracePt t="9361" x="6251575" y="2751138"/>
          <p14:tracePt t="9365" x="6267450" y="2767013"/>
          <p14:tracePt t="9367" x="6283325" y="2774950"/>
          <p14:tracePt t="9368" x="6283325" y="2782888"/>
          <p14:tracePt t="9369" x="6291263" y="2790825"/>
          <p14:tracePt t="9369" x="6299200" y="2790825"/>
          <p14:tracePt t="9370" x="6307138" y="2798763"/>
          <p14:tracePt t="9372" x="6307138" y="2806700"/>
          <p14:tracePt t="9373" x="6323013" y="2806700"/>
          <p14:tracePt t="9374" x="6323013" y="2814638"/>
          <p14:tracePt t="9375" x="6330950" y="2814638"/>
          <p14:tracePt t="9376" x="6346825" y="2822575"/>
          <p14:tracePt t="9378" x="6362700" y="2830513"/>
          <p14:tracePt t="9378" x="6362700" y="2838450"/>
          <p14:tracePt t="9380" x="6378575" y="2846388"/>
          <p14:tracePt t="9381" x="6386513" y="2846388"/>
          <p14:tracePt t="9383" x="6402388" y="2854325"/>
          <p14:tracePt t="9384" x="6402388" y="2862263"/>
          <p14:tracePt t="9385" x="6418263" y="2862263"/>
          <p14:tracePt t="9386" x="6426200" y="2862263"/>
          <p14:tracePt t="9387" x="6434138" y="2870200"/>
          <p14:tracePt t="9388" x="6442075" y="2878138"/>
          <p14:tracePt t="9388" x="6451600" y="2878138"/>
          <p14:tracePt t="9390" x="6467475" y="2886075"/>
          <p14:tracePt t="9391" x="6483350" y="2894013"/>
          <p14:tracePt t="9392" x="6499225" y="2894013"/>
          <p14:tracePt t="9393" x="6507163" y="2894013"/>
          <p14:tracePt t="9395" x="6515100" y="2901950"/>
          <p14:tracePt t="9395" x="6523038" y="2901950"/>
          <p14:tracePt t="9397" x="6538913" y="2909888"/>
          <p14:tracePt t="9398" x="6554788" y="2909888"/>
          <p14:tracePt t="9400" x="6570663" y="2909888"/>
          <p14:tracePt t="9401" x="6586538" y="2919413"/>
          <p14:tracePt t="9402" x="6602413" y="2919413"/>
          <p14:tracePt t="9402" x="6610350" y="2919413"/>
          <p14:tracePt t="9404" x="6626225" y="2927350"/>
          <p14:tracePt t="9404" x="6634163" y="2927350"/>
          <p14:tracePt t="9406" x="6650038" y="2927350"/>
          <p14:tracePt t="9407" x="6665913" y="2935288"/>
          <p14:tracePt t="9408" x="6673850" y="2935288"/>
          <p14:tracePt t="9409" x="6689725" y="2935288"/>
          <p14:tracePt t="9410" x="6697663" y="2943225"/>
          <p14:tracePt t="9411" x="6721475" y="2943225"/>
          <p14:tracePt t="9412" x="6729413" y="2943225"/>
          <p14:tracePt t="9413" x="6753225" y="2943225"/>
          <p14:tracePt t="9415" x="6784975" y="2951163"/>
          <p14:tracePt t="9416" x="6802438" y="2951163"/>
          <p14:tracePt t="9417" x="6842125" y="2951163"/>
          <p14:tracePt t="9418" x="6858000" y="2951163"/>
          <p14:tracePt t="9419" x="6897688" y="2951163"/>
          <p14:tracePt t="9420" x="6921500" y="2951163"/>
          <p14:tracePt t="9422" x="6945313" y="2951163"/>
          <p14:tracePt t="9422" x="6969125" y="2951163"/>
          <p14:tracePt t="9424" x="6985000" y="2951163"/>
          <p14:tracePt t="9424" x="7016750" y="2951163"/>
          <p14:tracePt t="9426" x="7048500" y="2951163"/>
          <p14:tracePt t="9427" x="7064375" y="2951163"/>
          <p14:tracePt t="9428" x="7088188" y="2951163"/>
          <p14:tracePt t="9429" x="7104063" y="2951163"/>
          <p14:tracePt t="9430" x="7127875" y="2951163"/>
          <p14:tracePt t="9431" x="7177088" y="2951163"/>
          <p14:tracePt t="9432" x="7200900" y="2951163"/>
          <p14:tracePt t="9433" x="7216775" y="2951163"/>
          <p14:tracePt t="9435" x="7248525" y="2951163"/>
          <p14:tracePt t="9435" x="7264400" y="2951163"/>
          <p14:tracePt t="9436" x="7288213" y="2951163"/>
          <p14:tracePt t="9438" x="7327900" y="2951163"/>
          <p14:tracePt t="9438" x="7343775" y="2951163"/>
          <p14:tracePt t="9439" x="7367588" y="2951163"/>
          <p14:tracePt t="9440" x="7399338" y="2943225"/>
          <p14:tracePt t="9442" x="7446963" y="2943225"/>
          <p14:tracePt t="9444" x="7462838" y="2943225"/>
          <p14:tracePt t="9445" x="7519988" y="2935288"/>
          <p14:tracePt t="9447" x="7535863" y="2927350"/>
          <p14:tracePt t="9449" x="7583488" y="2919413"/>
          <p14:tracePt t="9450" x="7646988" y="2919413"/>
          <p14:tracePt t="9452" x="7662863" y="2909888"/>
          <p14:tracePt t="9453" x="7694613" y="2909888"/>
          <p14:tracePt t="9454" x="7718425" y="2901950"/>
          <p14:tracePt t="9455" x="7742238" y="2901950"/>
          <p14:tracePt t="9456" x="7766050" y="2894013"/>
          <p14:tracePt t="9457" x="7789863" y="2894013"/>
          <p14:tracePt t="9458" x="7813675" y="2894013"/>
          <p14:tracePt t="9459" x="7839075" y="2886075"/>
          <p14:tracePt t="9460" x="7854950" y="2886075"/>
          <p14:tracePt t="9461" x="7886700" y="2878138"/>
          <p14:tracePt t="9462" x="7918450" y="2870200"/>
          <p14:tracePt t="9463" x="7934325" y="2870200"/>
          <p14:tracePt t="9465" x="7981950" y="2854325"/>
          <p14:tracePt t="9466" x="7997825" y="2854325"/>
          <p14:tracePt t="9467" x="8021638" y="2846388"/>
          <p14:tracePt t="9468" x="8037513" y="2838450"/>
          <p14:tracePt t="9469" x="8061325" y="2830513"/>
          <p14:tracePt t="9470" x="8085138" y="2830513"/>
          <p14:tracePt t="9470" x="8101013" y="2830513"/>
          <p14:tracePt t="9472" x="8124825" y="2822575"/>
          <p14:tracePt t="9472" x="8140700" y="2814638"/>
          <p14:tracePt t="9474" x="8164513" y="2806700"/>
          <p14:tracePt t="9474" x="8189913" y="2806700"/>
          <p14:tracePt t="9475" x="8205788" y="2798763"/>
          <p14:tracePt t="9477" x="8229600" y="2790825"/>
          <p14:tracePt t="9478" x="8253413" y="2782888"/>
          <p14:tracePt t="9479" x="8269288" y="2774950"/>
          <p14:tracePt t="9480" x="8316913" y="2767013"/>
          <p14:tracePt t="9482" x="8332788" y="2759075"/>
          <p14:tracePt t="9484" x="8372475" y="2743200"/>
          <p14:tracePt t="9485" x="8388350" y="2743200"/>
          <p14:tracePt t="9486" x="8412163" y="2735263"/>
          <p14:tracePt t="9487" x="8435975" y="2719388"/>
          <p14:tracePt t="9488" x="8459788" y="2719388"/>
          <p14:tracePt t="9489" x="8483600" y="2711450"/>
          <p14:tracePt t="9490" x="8499475" y="2703513"/>
          <p14:tracePt t="9491" x="8523288" y="2703513"/>
          <p14:tracePt t="9491" x="8540750" y="2695575"/>
          <p14:tracePt t="9492" x="8556625" y="2687638"/>
          <p14:tracePt t="9493" x="8580438" y="2679700"/>
          <p14:tracePt t="9495" x="8596313" y="2671763"/>
          <p14:tracePt t="9495" x="8620125" y="2663825"/>
          <p14:tracePt t="9497" x="8643938" y="2647950"/>
          <p14:tracePt t="9498" x="8683625" y="2640013"/>
          <p14:tracePt t="9501" x="8723313" y="2624138"/>
          <p14:tracePt t="9502" x="8747125" y="2608263"/>
          <p14:tracePt t="9503" x="8770938" y="2600325"/>
          <p14:tracePt t="9504" x="8778875" y="2592388"/>
          <p14:tracePt t="9505" x="8802688" y="2592388"/>
          <p14:tracePt t="9505" x="8826500" y="2584450"/>
          <p14:tracePt t="9506" x="8842375" y="2576513"/>
          <p14:tracePt t="9508" x="8866188" y="2566988"/>
          <p14:tracePt t="9509" x="8874125" y="2559050"/>
          <p14:tracePt t="9509" x="8899525" y="2543175"/>
          <p14:tracePt t="9510" x="8931275" y="2535238"/>
          <p14:tracePt t="9511" x="8939213" y="2535238"/>
          <p14:tracePt t="9512" x="8963025" y="2527300"/>
          <p14:tracePt t="9515" x="9002713" y="2511425"/>
          <p14:tracePt t="9517" x="9042400" y="2495550"/>
          <p14:tracePt t="9518" x="9082088" y="2479675"/>
          <p14:tracePt t="9519" x="9097963" y="2471738"/>
          <p14:tracePt t="9520" x="9113838" y="2463800"/>
          <p14:tracePt t="9521" x="9137650" y="2455863"/>
          <p14:tracePt t="9522" x="9161463" y="2447925"/>
          <p14:tracePt t="9523" x="9177338" y="2439988"/>
          <p14:tracePt t="9524" x="9193213" y="2432050"/>
          <p14:tracePt t="9525" x="9209088" y="2432050"/>
          <p14:tracePt t="9526" x="9224963" y="2424113"/>
          <p14:tracePt t="9528" x="9250363" y="2416175"/>
          <p14:tracePt t="9528" x="9266238" y="2408238"/>
          <p14:tracePt t="9530" x="9282113" y="2400300"/>
          <p14:tracePt t="9531" x="9305925" y="2392363"/>
          <p14:tracePt t="9533" x="9329738" y="2384425"/>
          <p14:tracePt t="9534" x="9361488" y="2376488"/>
          <p14:tracePt t="9535" x="9385300" y="2368550"/>
          <p14:tracePt t="9537" x="9393238" y="2360613"/>
          <p14:tracePt t="9537" x="9409113" y="2352675"/>
          <p14:tracePt t="9538" x="9424988" y="2344738"/>
          <p14:tracePt t="9539" x="9440863" y="2344738"/>
          <p14:tracePt t="9541" x="9472613" y="2336800"/>
          <p14:tracePt t="9542" x="9480550" y="2328863"/>
          <p14:tracePt t="9543" x="9496425" y="2328863"/>
          <p14:tracePt t="9545" x="9504363" y="2320925"/>
          <p14:tracePt t="9546" x="9520238" y="2312988"/>
          <p14:tracePt t="9547" x="9544050" y="2305050"/>
          <p14:tracePt t="9549" x="9559925" y="2305050"/>
          <p14:tracePt t="9551" x="9585325" y="2289175"/>
          <p14:tracePt t="9551" x="9601200" y="2281238"/>
          <p14:tracePt t="9553" x="9609138" y="2281238"/>
          <p14:tracePt t="9554" x="9625013" y="2281238"/>
          <p14:tracePt t="9555" x="9632950" y="2273300"/>
          <p14:tracePt t="9556" x="9640888" y="2265363"/>
          <p14:tracePt t="9557" x="9656763" y="2265363"/>
          <p14:tracePt t="9557" x="9664700" y="2257425"/>
          <p14:tracePt t="9558" x="9672638" y="2257425"/>
          <p14:tracePt t="9559" x="9688513" y="2257425"/>
          <p14:tracePt t="9561" x="9696450" y="2249488"/>
          <p14:tracePt t="9561" x="9704388" y="2241550"/>
          <p14:tracePt t="9562" x="9712325" y="2233613"/>
          <p14:tracePt t="9564" x="9736138" y="2233613"/>
          <p14:tracePt t="9566" x="9752013" y="2224088"/>
          <p14:tracePt t="9567" x="9759950" y="2216150"/>
          <p14:tracePt t="9568" x="9775825" y="2208213"/>
          <p14:tracePt t="9570" x="9791700" y="2208213"/>
          <p14:tracePt t="9572" x="9791700" y="2200275"/>
          <p14:tracePt t="9573" x="9807575" y="2192338"/>
          <p14:tracePt t="9574" x="9815513" y="2192338"/>
          <p14:tracePt t="9575" x="9831388" y="2184400"/>
          <p14:tracePt t="9577" x="9839325" y="2176463"/>
          <p14:tracePt t="9579" x="9847263" y="2176463"/>
          <p14:tracePt t="9579" x="9855200" y="2168525"/>
          <p14:tracePt t="9581" x="9871075" y="2168525"/>
          <p14:tracePt t="9583" x="9871075" y="2160588"/>
          <p14:tracePt t="9584" x="9886950" y="2152650"/>
          <p14:tracePt t="9585" x="9894888" y="2152650"/>
          <p14:tracePt t="9589" x="9902825" y="2144713"/>
          <p14:tracePt t="9590" x="9910763" y="2144713"/>
          <p14:tracePt t="9591" x="9910763" y="2136775"/>
          <p14:tracePt t="9592" x="9918700" y="2136775"/>
          <p14:tracePt t="9592" x="9926638" y="2136775"/>
          <p14:tracePt t="9593" x="9926638" y="2128838"/>
          <p14:tracePt t="9595" x="9936163" y="2128838"/>
          <p14:tracePt t="9595" x="9944100" y="2120900"/>
          <p14:tracePt t="9597" x="9952038" y="2120900"/>
          <p14:tracePt t="9599" x="9959975" y="2112963"/>
          <p14:tracePt t="9601" x="9967913" y="2105025"/>
          <p14:tracePt t="9602" x="9975850" y="2097088"/>
          <p14:tracePt t="9603" x="9983788" y="2097088"/>
          <p14:tracePt t="9604" x="9991725" y="2089150"/>
          <p14:tracePt t="9605" x="9999663" y="2089150"/>
          <p14:tracePt t="9607" x="9999663" y="2081213"/>
          <p14:tracePt t="9608" x="10007600" y="2081213"/>
          <p14:tracePt t="9609" x="10015538" y="2081213"/>
          <p14:tracePt t="9610" x="10015538" y="2073275"/>
          <p14:tracePt t="9610" x="10023475" y="2073275"/>
          <p14:tracePt t="9611" x="10031413" y="2065338"/>
          <p14:tracePt t="9614" x="10047288" y="2057400"/>
          <p14:tracePt t="9616" x="10055225" y="2049463"/>
          <p14:tracePt t="9618" x="10063163" y="2049463"/>
          <p14:tracePt t="9620" x="10071100" y="2041525"/>
          <p14:tracePt t="9621" x="10079038" y="2033588"/>
          <p14:tracePt t="9622" x="10086975" y="2033588"/>
          <p14:tracePt t="9624" x="10094913" y="2033588"/>
          <p14:tracePt t="9625" x="10094913" y="2025650"/>
          <p14:tracePt t="9626" x="10102850" y="2025650"/>
          <p14:tracePt t="9627" x="10118725" y="2017713"/>
          <p14:tracePt t="9627" x="10118725" y="2009775"/>
          <p14:tracePt t="9628" x="10126663" y="2009775"/>
          <p14:tracePt t="9630" x="10134600" y="2009775"/>
          <p14:tracePt t="9632" x="10158413" y="1993900"/>
          <p14:tracePt t="9635" x="10166350" y="1993900"/>
          <p14:tracePt t="9635" x="10174288" y="1993900"/>
          <p14:tracePt t="9636" x="10174288" y="1985963"/>
          <p14:tracePt t="9637" x="10190163" y="1985963"/>
          <p14:tracePt t="9639" x="10190163" y="1978025"/>
          <p14:tracePt t="9640" x="10198100" y="1978025"/>
          <p14:tracePt t="9640" x="10206038" y="1978025"/>
          <p14:tracePt t="9642" x="10213975" y="1978025"/>
          <p14:tracePt t="9643" x="10213975" y="1970088"/>
          <p14:tracePt t="9645" x="10229850" y="1962150"/>
          <p14:tracePt t="9646" x="10237788" y="1962150"/>
          <p14:tracePt t="9649" x="10253663" y="1954213"/>
          <p14:tracePt t="9650" x="10261600" y="1954213"/>
          <p14:tracePt t="9651" x="10269538" y="1954213"/>
          <p14:tracePt t="9651" x="10279063" y="1946275"/>
          <p14:tracePt t="9652" x="10287000" y="1946275"/>
          <p14:tracePt t="9655" x="10294938" y="1946275"/>
          <p14:tracePt t="9655" x="10302875" y="1938338"/>
          <p14:tracePt t="9657" x="10310813" y="1938338"/>
          <p14:tracePt t="9658" x="10318750" y="1930400"/>
          <p14:tracePt t="9661" x="10334625" y="1922463"/>
          <p14:tracePt t="9665" x="10350500" y="1922463"/>
          <p14:tracePt t="9666" x="10350500" y="1914525"/>
          <p14:tracePt t="9667" x="10358438" y="1914525"/>
          <p14:tracePt t="9668" x="10366375" y="1906588"/>
          <p14:tracePt t="9670" x="10374313" y="1906588"/>
          <p14:tracePt t="9671" x="10382250" y="1906588"/>
          <p14:tracePt t="9671" x="10390188" y="1898650"/>
          <p14:tracePt t="9675" x="10398125" y="1890713"/>
          <p14:tracePt t="9676" x="10406063" y="1890713"/>
          <p14:tracePt t="9677" x="10414000" y="1890713"/>
          <p14:tracePt t="9678" x="10421938" y="1890713"/>
          <p14:tracePt t="9681" x="10429875" y="1881188"/>
          <p14:tracePt t="9683" x="10437813" y="1881188"/>
          <p14:tracePt t="9683" x="10437813" y="1873250"/>
          <p14:tracePt t="9685" x="10445750" y="1873250"/>
          <p14:tracePt t="9686" x="10453688" y="1873250"/>
          <p14:tracePt t="9689" x="10461625" y="1873250"/>
          <p14:tracePt t="9689" x="10469563" y="1873250"/>
          <p14:tracePt t="9690" x="10469563" y="1865313"/>
          <p14:tracePt t="9692" x="10477500" y="1865313"/>
          <p14:tracePt t="9694" x="10485438" y="1865313"/>
          <p14:tracePt t="9694" x="10485438" y="1857375"/>
          <p14:tracePt t="9695" x="10493375" y="1857375"/>
          <p14:tracePt t="9697" x="10501313" y="1857375"/>
          <p14:tracePt t="9699" x="10509250" y="1857375"/>
          <p14:tracePt t="9701" x="10517188" y="1857375"/>
          <p14:tracePt t="9703" x="10525125" y="1849438"/>
          <p14:tracePt t="9704" x="10533063" y="1849438"/>
          <p14:tracePt t="9706" x="10541000" y="1841500"/>
          <p14:tracePt t="9708" x="10548938" y="1841500"/>
          <p14:tracePt t="9710" x="10556875" y="1841500"/>
          <p14:tracePt t="9717" x="10564813" y="1841500"/>
          <p14:tracePt t="9718" x="10572750" y="1841500"/>
          <p14:tracePt t="9720" x="10580688" y="1841500"/>
          <p14:tracePt t="9723" x="10588625" y="1833563"/>
          <p14:tracePt t="9725" x="10596563" y="1833563"/>
          <p14:tracePt t="9726" x="10604500" y="1825625"/>
          <p14:tracePt t="9728" x="10612438" y="1825625"/>
          <p14:tracePt t="9731" x="10620375" y="1825625"/>
          <p14:tracePt t="9732" x="10629900" y="1825625"/>
          <p14:tracePt t="9733" x="10637838" y="1817688"/>
          <p14:tracePt t="9735" x="10645775" y="1817688"/>
          <p14:tracePt t="9736" x="10653713" y="1809750"/>
          <p14:tracePt t="9737" x="10661650" y="1809750"/>
          <p14:tracePt t="9740" x="10669588" y="1801813"/>
          <p14:tracePt t="9740" x="10677525" y="1801813"/>
          <p14:tracePt t="9741" x="10685463" y="1801813"/>
          <p14:tracePt t="9743" x="10701338" y="1801813"/>
          <p14:tracePt t="9743" x="10709275" y="1793875"/>
          <p14:tracePt t="9744" x="10717213" y="1793875"/>
          <p14:tracePt t="9746" x="10733088" y="1785938"/>
          <p14:tracePt t="9748" x="10748963" y="1785938"/>
          <p14:tracePt t="9749" x="10748963" y="1778000"/>
          <p14:tracePt t="9750" x="10764838" y="1778000"/>
          <p14:tracePt t="9751" x="10772775" y="1778000"/>
          <p14:tracePt t="9752" x="10780713" y="1770063"/>
          <p14:tracePt t="9754" x="10788650" y="1770063"/>
          <p14:tracePt t="9755" x="10796588" y="1762125"/>
          <p14:tracePt t="9756" x="10804525" y="1762125"/>
          <p14:tracePt t="9756" x="10812463" y="1762125"/>
          <p14:tracePt t="9758" x="10820400" y="1762125"/>
          <p14:tracePt t="9758" x="10828338" y="1754188"/>
          <p14:tracePt t="9760" x="10836275" y="1746250"/>
          <p14:tracePt t="9761" x="10844213" y="1746250"/>
          <p14:tracePt t="9763" x="10852150" y="1738313"/>
          <p14:tracePt t="9765" x="10868025" y="1738313"/>
          <p14:tracePt t="9767" x="10875963" y="1730375"/>
          <p14:tracePt t="9767" x="10883900" y="1730375"/>
          <p14:tracePt t="9769" x="10883900" y="1722438"/>
          <p14:tracePt t="9769" x="10891838" y="1722438"/>
          <p14:tracePt t="9771" x="10899775" y="1722438"/>
          <p14:tracePt t="9772" x="10907713" y="1722438"/>
          <p14:tracePt t="9773" x="10915650" y="1714500"/>
          <p14:tracePt t="9776" x="10915650" y="1706563"/>
          <p14:tracePt t="9777" x="10923588" y="1706563"/>
          <p14:tracePt t="9778" x="10931525" y="1706563"/>
          <p14:tracePt t="9780" x="10939463" y="1698625"/>
          <p14:tracePt t="9782" x="10947400" y="1690688"/>
          <p14:tracePt t="9784" x="10955338" y="1690688"/>
          <p14:tracePt t="9786" x="10963275" y="1690688"/>
          <p14:tracePt t="9786" x="10963275" y="1682750"/>
          <p14:tracePt t="9788" x="10971213" y="1674813"/>
          <p14:tracePt t="9790" x="10980738" y="1674813"/>
          <p14:tracePt t="9791" x="10988675" y="1674813"/>
          <p14:tracePt t="9794" x="10988675" y="1666875"/>
          <p14:tracePt t="9796" x="10996613" y="1666875"/>
          <p14:tracePt t="9798" x="10996613" y="1658938"/>
          <p14:tracePt t="9799" x="11004550" y="1658938"/>
          <p14:tracePt t="9813" x="11004550" y="1651000"/>
          <p14:tracePt t="9815" x="11012488" y="1651000"/>
          <p14:tracePt t="9822" x="11012488" y="1643063"/>
          <p14:tracePt t="9829" x="11020425" y="1643063"/>
          <p14:tracePt t="9872" x="11028363" y="1635125"/>
          <p14:tracePt t="9875" x="11036300" y="1627188"/>
          <p14:tracePt t="9877" x="11036300" y="1619250"/>
          <p14:tracePt t="9878" x="11044238" y="1619250"/>
          <p14:tracePt t="9881" x="11052175" y="1619250"/>
          <p14:tracePt t="9882" x="11052175" y="1611313"/>
          <p14:tracePt t="9885" x="11052175" y="1603375"/>
          <p14:tracePt t="9885" x="11060113" y="1603375"/>
          <p14:tracePt t="9890" x="11068050" y="1603375"/>
          <p14:tracePt t="9897" x="11075988" y="1595438"/>
          <p14:tracePt t="9902" x="11083925" y="1595438"/>
          <p14:tracePt t="9904" x="11083925" y="1587500"/>
          <p14:tracePt t="9911" x="11091863" y="1587500"/>
          <p14:tracePt t="9926" x="11099800" y="1587500"/>
          <p14:tracePt t="9929" x="11107738" y="1579563"/>
          <p14:tracePt t="9936" x="11107738" y="1571625"/>
          <p14:tracePt t="9938" x="11115675" y="1571625"/>
          <p14:tracePt t="9942" x="11123613" y="1571625"/>
          <p14:tracePt t="9948" x="11131550" y="1571625"/>
          <p14:tracePt t="9951" x="11139488" y="1563688"/>
          <p14:tracePt t="9957" x="11147425" y="1563688"/>
          <p14:tracePt t="9958" x="11147425" y="1555750"/>
          <p14:tracePt t="9960" x="11155363" y="1555750"/>
          <p14:tracePt t="9965" x="11163300" y="1555750"/>
          <p14:tracePt t="9967" x="11171238" y="1555750"/>
          <p14:tracePt t="9972" x="11171238" y="1547813"/>
          <p14:tracePt t="9973" x="11179175" y="1547813"/>
          <p14:tracePt t="9976" x="11187113" y="1547813"/>
          <p14:tracePt t="9978" x="11187113" y="1538288"/>
          <p14:tracePt t="9982" x="11195050" y="1538288"/>
          <p14:tracePt t="9985" x="11202988" y="1538288"/>
          <p14:tracePt t="9989" x="11210925" y="1538288"/>
          <p14:tracePt t="9993" x="11210925" y="1530350"/>
          <p14:tracePt t="9996" x="11218863" y="1530350"/>
          <p14:tracePt t="10000" x="11226800" y="1522413"/>
          <p14:tracePt t="10007" x="11226800" y="1514475"/>
          <p14:tracePt t="10008" x="11234738" y="1514475"/>
          <p14:tracePt t="10014" x="11242675" y="1514475"/>
          <p14:tracePt t="10019" x="11242675" y="1506538"/>
          <p14:tracePt t="10023" x="11250613" y="1498600"/>
          <p14:tracePt t="10028" x="11258550" y="1498600"/>
          <p14:tracePt t="10033" x="11258550" y="1490663"/>
          <p14:tracePt t="10036" x="11266488" y="1490663"/>
          <p14:tracePt t="10037" x="11266488" y="1482725"/>
          <p14:tracePt t="10040" x="11274425" y="1482725"/>
          <p14:tracePt t="10044" x="11274425" y="1474788"/>
          <p14:tracePt t="10046" x="11282363" y="1474788"/>
          <p14:tracePt t="10047" x="11282363" y="1466850"/>
          <p14:tracePt t="10051" x="11290300" y="1466850"/>
          <p14:tracePt t="10058" x="11290300" y="1458913"/>
          <p14:tracePt t="10061" x="11298238" y="1458913"/>
          <p14:tracePt t="10063" x="11298238" y="1450975"/>
          <p14:tracePt t="10066" x="11306175" y="1450975"/>
          <p14:tracePt t="10071" x="11314113" y="1450975"/>
          <p14:tracePt t="10073" x="11314113" y="1443038"/>
          <p14:tracePt t="10079" x="11314113" y="1435100"/>
          <p14:tracePt t="10082" x="11323638" y="1435100"/>
          <p14:tracePt t="10093" x="11331575" y="1435100"/>
          <p14:tracePt t="10096" x="11331575" y="1427163"/>
          <p14:tracePt t="10115" x="11339513" y="1419225"/>
          <p14:tracePt t="10123" x="11347450" y="1411288"/>
          <p14:tracePt t="10129" x="11347450" y="1403350"/>
          <p14:tracePt t="10133" x="11347450" y="1395413"/>
          <p14:tracePt t="10136" x="11355388" y="1395413"/>
          <p14:tracePt t="10138" x="11363325" y="1387475"/>
          <p14:tracePt t="10139" x="11363325" y="1379538"/>
          <p14:tracePt t="10144" x="11363325" y="1371600"/>
          <p14:tracePt t="10145" x="11371263" y="1371600"/>
          <p14:tracePt t="10145" x="11371263" y="1363663"/>
          <p14:tracePt t="10151" x="11379200" y="1363663"/>
          <p14:tracePt t="10155" x="11379200" y="1355725"/>
          <p14:tracePt t="10159" x="11379200" y="1347788"/>
          <p14:tracePt t="10163" x="11387138" y="1347788"/>
          <p14:tracePt t="10166" x="11387138" y="1339850"/>
          <p14:tracePt t="10169" x="11395075" y="1331913"/>
          <p14:tracePt t="10177" x="11395075" y="1323975"/>
          <p14:tracePt t="10182" x="11395075" y="1316038"/>
          <p14:tracePt t="10189" x="11403013" y="1316038"/>
          <p14:tracePt t="10198" x="11403013" y="1308100"/>
          <p14:tracePt t="10215" x="11403013" y="1300163"/>
          <p14:tracePt t="10220" x="11410950" y="1300163"/>
          <p14:tracePt t="10338" x="11403013" y="1292225"/>
          <p14:tracePt t="10341" x="11403013" y="1284288"/>
          <p14:tracePt t="10343" x="11395075" y="1284288"/>
          <p14:tracePt t="10344" x="11387138" y="1276350"/>
          <p14:tracePt t="10349" x="11379200" y="1276350"/>
          <p14:tracePt t="10350" x="11371263" y="1276350"/>
          <p14:tracePt t="10353" x="11371263" y="1268413"/>
          <p14:tracePt t="10353" x="11363325" y="1268413"/>
          <p14:tracePt t="10356" x="11355388" y="1268413"/>
          <p14:tracePt t="10357" x="11355388" y="1260475"/>
          <p14:tracePt t="10360" x="11347450" y="1260475"/>
          <p14:tracePt t="10361" x="11339513" y="1260475"/>
          <p14:tracePt t="10367" x="11331575" y="1260475"/>
          <p14:tracePt t="10368" x="11331575" y="1252538"/>
          <p14:tracePt t="10369" x="11323638" y="1252538"/>
          <p14:tracePt t="10378" x="11323638" y="1244600"/>
          <p14:tracePt t="10379" x="11314113" y="1244600"/>
          <p14:tracePt t="10384" x="11306175" y="1244600"/>
          <p14:tracePt t="10390" x="11298238" y="1244600"/>
          <p14:tracePt t="10401" x="11290300" y="1244600"/>
          <p14:tracePt t="10405" x="11290300" y="1236663"/>
          <p14:tracePt t="10406" x="11282363" y="1236663"/>
          <p14:tracePt t="10415" x="11274425" y="1236663"/>
          <p14:tracePt t="10417" x="11266488" y="1236663"/>
          <p14:tracePt t="10418" x="11266488" y="1228725"/>
          <p14:tracePt t="10423" x="11250613" y="1228725"/>
          <p14:tracePt t="10425" x="11242675" y="1228725"/>
          <p14:tracePt t="10427" x="11234738" y="1228725"/>
          <p14:tracePt t="10428" x="11226800" y="1228725"/>
          <p14:tracePt t="10432" x="11218863" y="1228725"/>
          <p14:tracePt t="10434" x="11210925" y="1228725"/>
          <p14:tracePt t="10436" x="11202988" y="1228725"/>
          <p14:tracePt t="10437" x="11195050" y="1228725"/>
          <p14:tracePt t="10441" x="11187113" y="1228725"/>
          <p14:tracePt t="10442" x="11179175" y="1228725"/>
          <p14:tracePt t="10447" x="11171238" y="1228725"/>
          <p14:tracePt t="10448" x="11163300" y="1228725"/>
          <p14:tracePt t="10455" x="11155363" y="1228725"/>
          <p14:tracePt t="10458" x="11147425" y="1228725"/>
          <p14:tracePt t="10468" x="11139488" y="1228725"/>
          <p14:tracePt t="10479" x="11131550" y="1228725"/>
          <p14:tracePt t="10484" x="11131550" y="1220788"/>
          <p14:tracePt t="10525" x="11123613" y="1220788"/>
          <p14:tracePt t="10544" x="11115675" y="1220788"/>
          <p14:tracePt t="10547" x="11107738" y="1220788"/>
          <p14:tracePt t="10553" x="11099800" y="1220788"/>
          <p14:tracePt t="10556" x="11091863" y="1220788"/>
          <p14:tracePt t="10560" x="11083925" y="1220788"/>
          <p14:tracePt t="10562" x="11075988" y="1220788"/>
          <p14:tracePt t="10567" x="11068050" y="1220788"/>
          <p14:tracePt t="10569" x="11060113" y="1220788"/>
          <p14:tracePt t="10572" x="11052175" y="1220788"/>
          <p14:tracePt t="10576" x="11044238" y="1220788"/>
          <p14:tracePt t="10581" x="11036300" y="1220788"/>
          <p14:tracePt t="10583" x="11028363" y="1220788"/>
          <p14:tracePt t="10589" x="11020425" y="1220788"/>
          <p14:tracePt t="10592" x="11012488" y="1220788"/>
          <p14:tracePt t="10604" x="11004550" y="1220788"/>
          <p14:tracePt t="10615" x="10996613" y="1220788"/>
          <p14:tracePt t="10630" x="10988675" y="1220788"/>
          <p14:tracePt t="10657" x="10980738" y="1220788"/>
          <p14:tracePt t="10660" x="10971213" y="1228725"/>
          <p14:tracePt t="10665" x="10963275" y="1236663"/>
          <p14:tracePt t="10667" x="10955338" y="1236663"/>
          <p14:tracePt t="10671" x="10947400" y="1244600"/>
          <p14:tracePt t="10673" x="10939463" y="1244600"/>
          <p14:tracePt t="10675" x="10939463" y="1252538"/>
          <p14:tracePt t="10677" x="10931525" y="1252538"/>
          <p14:tracePt t="10679" x="10923588" y="1252538"/>
          <p14:tracePt t="10684" x="10923588" y="1260475"/>
          <p14:tracePt t="10689" x="10915650" y="1260475"/>
          <p14:tracePt t="10691" x="10915650" y="1268413"/>
          <p14:tracePt t="10695" x="10907713" y="1268413"/>
          <p14:tracePt t="10708" x="10907713" y="1276350"/>
          <p14:tracePt t="10711" x="10899775" y="1276350"/>
          <p14:tracePt t="10716" x="10899775" y="1284288"/>
          <p14:tracePt t="10725" x="10891838" y="1284288"/>
          <p14:tracePt t="10733" x="10891838" y="1292225"/>
          <p14:tracePt t="10752" x="10883900" y="1292225"/>
          <p14:tracePt t="10779" x="10883900" y="1300163"/>
          <p14:tracePt t="10787" x="10883900" y="1308100"/>
          <p14:tracePt t="10796" x="10883900" y="1316038"/>
          <p14:tracePt t="10800" x="10883900" y="1323975"/>
          <p14:tracePt t="10807" x="10883900" y="1331913"/>
          <p14:tracePt t="10811" x="10883900" y="1339850"/>
          <p14:tracePt t="10817" x="10883900" y="1347788"/>
          <p14:tracePt t="10818" x="10891838" y="1355725"/>
          <p14:tracePt t="10822" x="10891838" y="1363663"/>
          <p14:tracePt t="10823" x="10899775" y="1371600"/>
          <p14:tracePt t="10826" x="10899775" y="1379538"/>
          <p14:tracePt t="10827" x="10899775" y="1387475"/>
          <p14:tracePt t="10831" x="10899775" y="1395413"/>
          <p14:tracePt t="10832" x="10907713" y="1403350"/>
          <p14:tracePt t="10833" x="10907713" y="1411288"/>
          <p14:tracePt t="10837" x="10907713" y="1419225"/>
          <p14:tracePt t="10838" x="10907713" y="1427163"/>
          <p14:tracePt t="10839" x="10915650" y="1427163"/>
          <p14:tracePt t="10840" x="10915650" y="1435100"/>
          <p14:tracePt t="10843" x="10915650" y="1443038"/>
          <p14:tracePt t="10846" x="10915650" y="1450975"/>
          <p14:tracePt t="10847" x="10915650" y="1458913"/>
          <p14:tracePt t="10850" x="10915650" y="1466850"/>
          <p14:tracePt t="10852" x="10915650" y="1474788"/>
          <p14:tracePt t="10854" x="10923588" y="1474788"/>
          <p14:tracePt t="10855" x="10923588" y="1482725"/>
          <p14:tracePt t="10856" x="10923588" y="1490663"/>
          <p14:tracePt t="10859" x="10923588" y="1498600"/>
          <p14:tracePt t="10859" x="10923588" y="1506538"/>
          <p14:tracePt t="10862" x="10931525" y="1514475"/>
          <p14:tracePt t="10865" x="10931525" y="1530350"/>
          <p14:tracePt t="10868" x="10931525" y="1538288"/>
          <p14:tracePt t="10870" x="10931525" y="1547813"/>
          <p14:tracePt t="10873" x="10931525" y="1555750"/>
          <p14:tracePt t="10874" x="10931525" y="1563688"/>
          <p14:tracePt t="10877" x="10931525" y="1571625"/>
          <p14:tracePt t="10879" x="10931525" y="1579563"/>
          <p14:tracePt t="10881" x="10939463" y="1587500"/>
          <p14:tracePt t="10884" x="10939463" y="1595438"/>
          <p14:tracePt t="10886" x="10939463" y="1603375"/>
          <p14:tracePt t="10888" x="10947400" y="1603375"/>
          <p14:tracePt t="10888" x="10947400" y="1611313"/>
          <p14:tracePt t="10893" x="10947400" y="1619250"/>
          <p14:tracePt t="10895" x="10947400" y="1627188"/>
          <p14:tracePt t="10896" x="10955338" y="1627188"/>
          <p14:tracePt t="10897" x="10955338" y="1635125"/>
          <p14:tracePt t="10900" x="10963275" y="1635125"/>
          <p14:tracePt t="10901" x="10963275" y="1643063"/>
          <p14:tracePt t="10903" x="10963275" y="1651000"/>
          <p14:tracePt t="10906" x="10963275" y="1658938"/>
          <p14:tracePt t="10908" x="10971213" y="1658938"/>
          <p14:tracePt t="10909" x="10971213" y="1666875"/>
          <p14:tracePt t="10913" x="10980738" y="1666875"/>
          <p14:tracePt t="10915" x="10980738" y="1674813"/>
          <p14:tracePt t="10916" x="10980738" y="1682750"/>
          <p14:tracePt t="10921" x="10980738" y="1690688"/>
          <p14:tracePt t="10923" x="10988675" y="1698625"/>
          <p14:tracePt t="10929" x="10988675" y="1706563"/>
          <p14:tracePt t="10931" x="10996613" y="1714500"/>
          <p14:tracePt t="10936" x="11004550" y="1722438"/>
          <p14:tracePt t="10938" x="11004550" y="1730375"/>
          <p14:tracePt t="10942" x="11004550" y="1738313"/>
          <p14:tracePt t="10944" x="11004550" y="1746250"/>
          <p14:tracePt t="10946" x="11004550" y="1754188"/>
          <p14:tracePt t="10950" x="11012488" y="1762125"/>
          <p14:tracePt t="10951" x="11012488" y="1770063"/>
          <p14:tracePt t="10956" x="11020425" y="1778000"/>
          <p14:tracePt t="10956" x="11020425" y="1785938"/>
          <p14:tracePt t="10961" x="11020425" y="1793875"/>
          <p14:tracePt t="10963" x="11020425" y="1801813"/>
          <p14:tracePt t="10966" x="11020425" y="1809750"/>
          <p14:tracePt t="10967" x="11020425" y="1817688"/>
          <p14:tracePt t="10971" x="11020425" y="1825625"/>
          <p14:tracePt t="10972" x="11028363" y="1825625"/>
          <p14:tracePt t="10973" x="11028363" y="1833563"/>
          <p14:tracePt t="10976" x="11028363" y="1841500"/>
          <p14:tracePt t="10978" x="11028363" y="1849438"/>
          <p14:tracePt t="10981" x="11036300" y="1857375"/>
          <p14:tracePt t="10984" x="11036300" y="1865313"/>
          <p14:tracePt t="10986" x="11036300" y="1873250"/>
          <p14:tracePt t="10990" x="11036300" y="1881188"/>
          <p14:tracePt t="10991" x="11036300" y="1890713"/>
          <p14:tracePt t="10996" x="11036300" y="1898650"/>
          <p14:tracePt t="10998" x="11036300" y="1906588"/>
          <p14:tracePt t="11003" x="11036300" y="1914525"/>
          <p14:tracePt t="11005" x="11036300" y="1922463"/>
          <p14:tracePt t="11007" x="11044238" y="1922463"/>
          <p14:tracePt t="11009" x="11044238" y="1930400"/>
          <p14:tracePt t="11012" x="11044238" y="1938338"/>
          <p14:tracePt t="11016" x="11044238" y="1946275"/>
          <p14:tracePt t="11017" x="11052175" y="1946275"/>
          <p14:tracePt t="11019" x="11052175" y="1954213"/>
          <p14:tracePt t="11024" x="11052175" y="1962150"/>
          <p14:tracePt t="11026" x="11052175" y="1970088"/>
          <p14:tracePt t="11030" x="11052175" y="1978025"/>
          <p14:tracePt t="11037" x="11052175" y="1985963"/>
          <p14:tracePt t="11042" x="11060113" y="1985963"/>
          <p14:tracePt t="11046" x="11060113" y="1993900"/>
          <p14:tracePt t="11053" x="11060113" y="2001838"/>
          <p14:tracePt t="11055" x="11068050" y="2001838"/>
          <p14:tracePt t="11056" x="11068050" y="2009775"/>
          <p14:tracePt t="11063" x="11068050" y="2017713"/>
          <p14:tracePt t="11066" x="11068050" y="2025650"/>
          <p14:tracePt t="11072" x="11075988" y="2033588"/>
          <p14:tracePt t="11075" x="11075988" y="2041525"/>
          <p14:tracePt t="11078" x="11083925" y="2041525"/>
          <p14:tracePt t="11081" x="11083925" y="2049463"/>
          <p14:tracePt t="11084" x="11083925" y="2057400"/>
          <p14:tracePt t="11087" x="11091863" y="2057400"/>
          <p14:tracePt t="11090" x="11099800" y="2065338"/>
          <p14:tracePt t="11093" x="11099800" y="2073275"/>
          <p14:tracePt t="11097" x="11107738" y="2073275"/>
          <p14:tracePt t="11100" x="11115675" y="2081213"/>
          <p14:tracePt t="11103" x="11123613" y="2089150"/>
          <p14:tracePt t="11107" x="11123613" y="2097088"/>
          <p14:tracePt t="11109" x="11131550" y="2097088"/>
          <p14:tracePt t="11112" x="11139488" y="2097088"/>
          <p14:tracePt t="11114" x="11139488" y="2105025"/>
          <p14:tracePt t="11117" x="11147425" y="2105025"/>
          <p14:tracePt t="11119" x="11147425" y="2112963"/>
          <p14:tracePt t="11120" x="11155363" y="2112963"/>
          <p14:tracePt t="11125" x="11163300" y="2112963"/>
          <p14:tracePt t="11128" x="11171238" y="2120900"/>
          <p14:tracePt t="11133" x="11179175" y="2120900"/>
          <p14:tracePt t="11134" x="11179175" y="2128838"/>
          <p14:tracePt t="11135" x="11187113" y="2128838"/>
          <p14:tracePt t="11139" x="11195050" y="2128838"/>
          <p14:tracePt t="11141" x="11202988" y="2128838"/>
          <p14:tracePt t="11146" x="11210925" y="2128838"/>
          <p14:tracePt t="11149" x="11218863" y="2128838"/>
          <p14:tracePt t="11152" x="11226800" y="2128838"/>
          <p14:tracePt t="11153" x="11234738" y="2128838"/>
          <p14:tracePt t="11155" x="11242675" y="2128838"/>
          <p14:tracePt t="11156" x="11242675" y="2136775"/>
          <p14:tracePt t="11160" x="11250613" y="2136775"/>
          <p14:tracePt t="11162" x="11258550" y="2136775"/>
          <p14:tracePt t="11166" x="11266488" y="2136775"/>
          <p14:tracePt t="11167" x="11274425" y="2136775"/>
          <p14:tracePt t="11171" x="11282363" y="2136775"/>
          <p14:tracePt t="11172" x="11290300" y="2136775"/>
          <p14:tracePt t="11177" x="11298238" y="2136775"/>
          <p14:tracePt t="11179" x="11306175" y="2136775"/>
          <p14:tracePt t="11183" x="11314113" y="2136775"/>
          <p14:tracePt t="11186" x="11323638" y="2128838"/>
          <p14:tracePt t="11189" x="11331575" y="2128838"/>
          <p14:tracePt t="11191" x="11339513" y="2120900"/>
          <p14:tracePt t="11193" x="11347450" y="2120900"/>
          <p14:tracePt t="11198" x="11355388" y="2120900"/>
          <p14:tracePt t="11201" x="11363325" y="2112963"/>
          <p14:tracePt t="11205" x="11371263" y="2112963"/>
          <p14:tracePt t="11205" x="11371263" y="2105025"/>
          <p14:tracePt t="11207" x="11379200" y="2105025"/>
          <p14:tracePt t="11212" x="11387138" y="2097088"/>
          <p14:tracePt t="11213" x="11395075" y="2097088"/>
          <p14:tracePt t="11217" x="11395075" y="2089150"/>
          <p14:tracePt t="11219" x="11403013" y="2089150"/>
          <p14:tracePt t="11220" x="11403013" y="2081213"/>
          <p14:tracePt t="11222" x="11410950" y="2081213"/>
          <p14:tracePt t="11226" x="11418888" y="2073275"/>
          <p14:tracePt t="11228" x="11426825" y="2065338"/>
          <p14:tracePt t="11234" x="11434763" y="2057400"/>
          <p14:tracePt t="11234" x="11442700" y="2049463"/>
          <p14:tracePt t="11238" x="11450638" y="2041525"/>
          <p14:tracePt t="11240" x="11458575" y="2033588"/>
          <p14:tracePt t="11241" x="11466513" y="2033588"/>
          <p14:tracePt t="11243" x="11466513" y="2025650"/>
          <p14:tracePt t="11244" x="11474450" y="2017713"/>
          <p14:tracePt t="11247" x="11482388" y="2017713"/>
          <p14:tracePt t="11248" x="11482388" y="2009775"/>
          <p14:tracePt t="11249" x="11482388" y="2001838"/>
          <p14:tracePt t="11252" x="11490325" y="1993900"/>
          <p14:tracePt t="11254" x="11498263" y="1985963"/>
          <p14:tracePt t="11257" x="11498263" y="1978025"/>
          <p14:tracePt t="11259" x="11506200" y="1970088"/>
          <p14:tracePt t="11260" x="11506200" y="1962150"/>
          <p14:tracePt t="11261" x="11514138" y="1962150"/>
          <p14:tracePt t="11262" x="11514138" y="1954213"/>
          <p14:tracePt t="11265" x="11514138" y="1946275"/>
          <p14:tracePt t="11267" x="11514138" y="1938338"/>
          <p14:tracePt t="11268" x="11522075" y="1938338"/>
          <p14:tracePt t="11269" x="11522075" y="1930400"/>
          <p14:tracePt t="11271" x="11530013" y="1930400"/>
          <p14:tracePt t="11272" x="11530013" y="1914525"/>
          <p14:tracePt t="11277" x="11537950" y="1906588"/>
          <p14:tracePt t="11277" x="11537950" y="1898650"/>
          <p14:tracePt t="11279" x="11545888" y="1898650"/>
          <p14:tracePt t="11282" x="11545888" y="1890713"/>
          <p14:tracePt t="11283" x="11545888" y="1881188"/>
          <p14:tracePt t="11287" x="11553825" y="1873250"/>
          <p14:tracePt t="11289" x="11553825" y="1865313"/>
          <p14:tracePt t="11290" x="11553825" y="1857375"/>
          <p14:tracePt t="11294" x="11561763" y="1849438"/>
          <p14:tracePt t="11297" x="11561763" y="1841500"/>
          <p14:tracePt t="11301" x="11561763" y="1833563"/>
          <p14:tracePt t="11303" x="11561763" y="1825625"/>
          <p14:tracePt t="11307" x="11569700" y="1817688"/>
          <p14:tracePt t="11308" x="11569700" y="1809750"/>
          <p14:tracePt t="11314" x="11569700" y="1801813"/>
          <p14:tracePt t="11316" x="11569700" y="1793875"/>
          <p14:tracePt t="11320" x="11569700" y="1785938"/>
          <p14:tracePt t="11322" x="11569700" y="1778000"/>
          <p14:tracePt t="11325" x="11569700" y="1770063"/>
          <p14:tracePt t="11327" x="11569700" y="1762125"/>
          <p14:tracePt t="11331" x="11569700" y="1746250"/>
          <p14:tracePt t="11334" x="11569700" y="1738313"/>
          <p14:tracePt t="11338" x="11569700" y="1730375"/>
          <p14:tracePt t="11338" x="11569700" y="1722438"/>
          <p14:tracePt t="11342" x="11569700" y="1714500"/>
          <p14:tracePt t="11344" x="11569700" y="1706563"/>
          <p14:tracePt t="11347" x="11569700" y="1698625"/>
          <p14:tracePt t="11349" x="11569700" y="1690688"/>
          <p14:tracePt t="11351" x="11569700" y="1682750"/>
          <p14:tracePt t="11353" x="11569700" y="1674813"/>
          <p14:tracePt t="11356" x="11569700" y="1666875"/>
          <p14:tracePt t="11358" x="11569700" y="1658938"/>
          <p14:tracePt t="11362" x="11569700" y="1651000"/>
          <p14:tracePt t="11364" x="11569700" y="1643063"/>
          <p14:tracePt t="11368" x="11569700" y="1635125"/>
          <p14:tracePt t="11369" x="11569700" y="1627188"/>
          <p14:tracePt t="11371" x="11569700" y="1619250"/>
          <p14:tracePt t="11375" x="11569700" y="1611313"/>
          <p14:tracePt t="11376" x="11569700" y="1603375"/>
          <p14:tracePt t="11381" x="11569700" y="1595438"/>
          <p14:tracePt t="11383" x="11569700" y="1587500"/>
          <p14:tracePt t="11388" x="11569700" y="1579563"/>
          <p14:tracePt t="11391" x="11569700" y="1571625"/>
          <p14:tracePt t="11395" x="11569700" y="1563688"/>
          <p14:tracePt t="11398" x="11569700" y="1555750"/>
          <p14:tracePt t="11403" x="11569700" y="1547813"/>
          <p14:tracePt t="11406" x="11569700" y="1538288"/>
          <p14:tracePt t="11408" x="11561763" y="1538288"/>
          <p14:tracePt t="11411" x="11561763" y="1530350"/>
          <p14:tracePt t="11414" x="11553825" y="1522413"/>
          <p14:tracePt t="11416" x="11553825" y="1514475"/>
          <p14:tracePt t="11421" x="11553825" y="1506538"/>
          <p14:tracePt t="11423" x="11553825" y="1498600"/>
          <p14:tracePt t="11424" x="11545888" y="1498600"/>
          <p14:tracePt t="11427" x="11537950" y="1490663"/>
          <p14:tracePt t="11428" x="11537950" y="1482725"/>
          <p14:tracePt t="11434" x="11530013" y="1474788"/>
          <p14:tracePt t="11436" x="11530013" y="1466850"/>
          <p14:tracePt t="11436" x="11522075" y="1466850"/>
          <p14:tracePt t="11439" x="11522075" y="1458913"/>
          <p14:tracePt t="11442" x="11522075" y="1450975"/>
          <p14:tracePt t="11442" x="11514138" y="1450975"/>
          <p14:tracePt t="11444" x="11506200" y="1450975"/>
          <p14:tracePt t="11445" x="11506200" y="1443038"/>
          <p14:tracePt t="11448" x="11506200" y="1435100"/>
          <p14:tracePt t="11451" x="11498263" y="1435100"/>
          <p14:tracePt t="11452" x="11498263" y="1427163"/>
          <p14:tracePt t="11454" x="11490325" y="1427163"/>
          <p14:tracePt t="11454" x="11490325" y="1419225"/>
          <p14:tracePt t="11460" x="11482388" y="1411288"/>
          <p14:tracePt t="11461" x="11482388" y="1403350"/>
          <p14:tracePt t="11462" x="11474450" y="1403350"/>
          <p14:tracePt t="11465" x="11474450" y="1395413"/>
          <p14:tracePt t="11472" x="11474450" y="1387475"/>
          <p14:tracePt t="11474" x="11466513" y="1387475"/>
          <p14:tracePt t="11476" x="11466513" y="1379538"/>
          <p14:tracePt t="11480" x="11458575" y="1379538"/>
          <p14:tracePt t="11486" x="11458575" y="1371600"/>
          <p14:tracePt t="11487" x="11450638" y="1371600"/>
          <p14:tracePt t="11489" x="11450638" y="1363663"/>
          <p14:tracePt t="11501" x="11450638" y="1355725"/>
          <p14:tracePt t="11502" x="11442700" y="1355725"/>
          <p14:tracePt t="11506" x="11442700" y="1347788"/>
          <p14:tracePt t="11513" x="11434763" y="1347788"/>
          <p14:tracePt t="11518" x="11434763" y="1339850"/>
          <p14:tracePt t="11524" x="11434763" y="1331913"/>
          <p14:tracePt t="11528" x="11426825" y="1331913"/>
          <p14:tracePt t="11534" x="11418888" y="1331913"/>
          <p14:tracePt t="11536" x="11418888" y="1323975"/>
          <p14:tracePt t="11542" x="11410950" y="1316038"/>
          <p14:tracePt t="11546" x="11403013" y="1316038"/>
          <p14:tracePt t="11551" x="11387138" y="1316038"/>
          <p14:tracePt t="11552" x="11387138" y="1308100"/>
          <p14:tracePt t="11554" x="11379200" y="1308100"/>
          <p14:tracePt t="11556" x="11371263" y="1300163"/>
          <p14:tracePt t="11558" x="11363325" y="1300163"/>
          <p14:tracePt t="11559" x="11355388" y="1300163"/>
          <p14:tracePt t="11563" x="11347450" y="1300163"/>
          <p14:tracePt t="11564" x="11339513" y="1292225"/>
          <p14:tracePt t="11566" x="11331575" y="1292225"/>
          <p14:tracePt t="11569" x="11323638" y="1292225"/>
          <p14:tracePt t="11569" x="11314113" y="1284288"/>
          <p14:tracePt t="11573" x="11306175" y="1284288"/>
          <p14:tracePt t="11573" x="11298238" y="1276350"/>
          <p14:tracePt t="11575" x="11290300" y="1276350"/>
          <p14:tracePt t="11577" x="11282363" y="1276350"/>
          <p14:tracePt t="11580" x="11274425" y="1276350"/>
          <p14:tracePt t="11581" x="11266488" y="1276350"/>
          <p14:tracePt t="11584" x="11258550" y="1276350"/>
          <p14:tracePt t="11584" x="11250613" y="1268413"/>
          <p14:tracePt t="11587" x="11242675" y="1268413"/>
          <p14:tracePt t="11588" x="11234738" y="1268413"/>
          <p14:tracePt t="11588" x="11226800" y="1268413"/>
          <p14:tracePt t="11590" x="11226800" y="1260475"/>
          <p14:tracePt t="11592" x="11218863" y="1260475"/>
          <p14:tracePt t="11593" x="11210925" y="1260475"/>
          <p14:tracePt t="11596" x="11202988" y="1260475"/>
          <p14:tracePt t="11597" x="11195050" y="1260475"/>
          <p14:tracePt t="11599" x="11187113" y="1260475"/>
          <p14:tracePt t="11600" x="11179175" y="1260475"/>
          <p14:tracePt t="11602" x="11171238" y="1260475"/>
          <p14:tracePt t="11603" x="11163300" y="1260475"/>
          <p14:tracePt t="11607" x="11155363" y="1260475"/>
          <p14:tracePt t="11608" x="11147425" y="1260475"/>
          <p14:tracePt t="11610" x="11139488" y="1260475"/>
          <p14:tracePt t="11611" x="11131550" y="1260475"/>
          <p14:tracePt t="11615" x="11123613" y="1260475"/>
          <p14:tracePt t="11616" x="11115675" y="1260475"/>
          <p14:tracePt t="11617" x="11107738" y="1260475"/>
          <p14:tracePt t="11619" x="11099800" y="1260475"/>
          <p14:tracePt t="11621" x="11091863" y="1260475"/>
          <p14:tracePt t="11624" x="11083925" y="1260475"/>
          <p14:tracePt t="11626" x="11075988" y="1260475"/>
          <p14:tracePt t="11628" x="11068050" y="1260475"/>
          <p14:tracePt t="11629" x="11060113" y="1260475"/>
          <p14:tracePt t="11633" x="11052175" y="1260475"/>
          <p14:tracePt t="11635" x="11044238" y="1260475"/>
          <p14:tracePt t="11636" x="11036300" y="1260475"/>
          <p14:tracePt t="11638" x="11028363" y="1260475"/>
          <p14:tracePt t="11642" x="11020425" y="1260475"/>
          <p14:tracePt t="11642" x="11012488" y="1260475"/>
          <p14:tracePt t="11645" x="11004550" y="1260475"/>
          <p14:tracePt t="11647" x="10988675" y="1260475"/>
          <p14:tracePt t="11650" x="10980738" y="1260475"/>
          <p14:tracePt t="11652" x="10971213" y="1268413"/>
          <p14:tracePt t="11654" x="10963275" y="1268413"/>
          <p14:tracePt t="11656" x="10955338" y="1268413"/>
          <p14:tracePt t="11657" x="10947400" y="1276350"/>
          <p14:tracePt t="11659" x="10939463" y="1276350"/>
          <p14:tracePt t="11661" x="10939463" y="1284288"/>
          <p14:tracePt t="11662" x="10931525" y="1284288"/>
          <p14:tracePt t="11663" x="10923588" y="1292225"/>
          <p14:tracePt t="11665" x="10915650" y="1292225"/>
          <p14:tracePt t="11666" x="10907713" y="1292225"/>
          <p14:tracePt t="11667" x="10907713" y="1300163"/>
          <p14:tracePt t="11668" x="10899775" y="1300163"/>
          <p14:tracePt t="11670" x="10891838" y="1308100"/>
          <p14:tracePt t="11670" x="10883900" y="1308100"/>
          <p14:tracePt t="11673" x="10875963" y="1308100"/>
          <p14:tracePt t="11674" x="10868025" y="1316038"/>
          <p14:tracePt t="11676" x="10868025" y="1323975"/>
          <p14:tracePt t="11677" x="10860088" y="1323975"/>
          <p14:tracePt t="11678" x="10852150" y="1323975"/>
          <p14:tracePt t="11679" x="10852150" y="1331913"/>
          <p14:tracePt t="11681" x="10844213" y="1339850"/>
          <p14:tracePt t="11682" x="10836275" y="1339850"/>
          <p14:tracePt t="11683" x="10828338" y="1339850"/>
          <p14:tracePt t="11685" x="10828338" y="1347788"/>
          <p14:tracePt t="11686" x="10820400" y="1347788"/>
          <p14:tracePt t="11687" x="10820400" y="1355725"/>
          <p14:tracePt t="11687" x="10812463" y="1355725"/>
          <p14:tracePt t="11689" x="10804525" y="1355725"/>
          <p14:tracePt t="11691" x="10804525" y="1363663"/>
          <p14:tracePt t="11692" x="10804525" y="1371600"/>
          <p14:tracePt t="11693" x="10796588" y="1371600"/>
          <p14:tracePt t="11695" x="10788650" y="1371600"/>
          <p14:tracePt t="11697" x="10788650" y="1379538"/>
          <p14:tracePt t="11699" x="10780713" y="1379538"/>
          <p14:tracePt t="11701" x="10780713" y="1387475"/>
          <p14:tracePt t="11702" x="10772775" y="1387475"/>
          <p14:tracePt t="11707" x="10764838" y="1387475"/>
          <p14:tracePt t="11709" x="10764838" y="1395413"/>
          <p14:tracePt t="11716" x="10764838" y="1403350"/>
          <p14:tracePt t="11720" x="10764838" y="1411288"/>
          <p14:tracePt t="11724" x="10756900" y="1411288"/>
          <p14:tracePt t="11728" x="10756900" y="1419225"/>
          <p14:tracePt t="11732" x="10756900" y="1427163"/>
          <p14:tracePt t="11737" x="10748963" y="1427163"/>
          <p14:tracePt t="11738" x="10748963" y="1435100"/>
          <p14:tracePt t="11742" x="10748963" y="1443038"/>
          <p14:tracePt t="11748" x="10748963" y="1450975"/>
          <p14:tracePt t="11751" x="10748963" y="1458913"/>
          <p14:tracePt t="11754" x="10741025" y="1466850"/>
          <p14:tracePt t="11755" x="10741025" y="1474788"/>
          <p14:tracePt t="11757" x="10741025" y="1482725"/>
          <p14:tracePt t="11759" x="10741025" y="1490663"/>
          <p14:tracePt t="11759" x="10733088" y="1490663"/>
          <p14:tracePt t="11762" x="10733088" y="1498600"/>
          <p14:tracePt t="11765" x="10733088" y="1506538"/>
          <p14:tracePt t="11767" x="10733088" y="1514475"/>
          <p14:tracePt t="11767" x="10733088" y="1522413"/>
          <p14:tracePt t="11769" x="10733088" y="1530350"/>
          <p14:tracePt t="11772" x="10733088" y="1538288"/>
          <p14:tracePt t="11773" x="10725150" y="1538288"/>
          <p14:tracePt t="11774" x="10725150" y="1547813"/>
          <p14:tracePt t="11776" x="10725150" y="1555750"/>
          <p14:tracePt t="11778" x="10725150" y="1563688"/>
          <p14:tracePt t="11780" x="10725150" y="1571625"/>
          <p14:tracePt t="11781" x="10717213" y="1579563"/>
          <p14:tracePt t="11784" x="10717213" y="1587500"/>
          <p14:tracePt t="11785" x="10717213" y="1595438"/>
          <p14:tracePt t="11787" x="10717213" y="1603375"/>
          <p14:tracePt t="11789" x="10717213" y="1611313"/>
          <p14:tracePt t="11791" x="10717213" y="1619250"/>
          <p14:tracePt t="11792" x="10717213" y="1627188"/>
          <p14:tracePt t="11794" x="10717213" y="1635125"/>
          <p14:tracePt t="11797" x="10717213" y="1643063"/>
          <p14:tracePt t="11798" x="10717213" y="1651000"/>
          <p14:tracePt t="11800" x="10717213" y="1658938"/>
          <p14:tracePt t="11801" x="10717213" y="1666875"/>
          <p14:tracePt t="11804" x="10717213" y="1674813"/>
          <p14:tracePt t="11804" x="10717213" y="1682750"/>
          <p14:tracePt t="11808" x="10717213" y="1690688"/>
          <p14:tracePt t="11809" x="10717213" y="1698625"/>
          <p14:tracePt t="11812" x="10717213" y="1706563"/>
          <p14:tracePt t="11813" x="10717213" y="1714500"/>
          <p14:tracePt t="11815" x="10717213" y="1722438"/>
          <p14:tracePt t="11816" x="10725150" y="1730375"/>
          <p14:tracePt t="11819" x="10725150" y="1738313"/>
          <p14:tracePt t="11820" x="10725150" y="1746250"/>
          <p14:tracePt t="11821" x="10725150" y="1754188"/>
          <p14:tracePt t="11824" x="10725150" y="1762125"/>
          <p14:tracePt t="11826" x="10725150" y="1770063"/>
          <p14:tracePt t="11828" x="10733088" y="1770063"/>
          <p14:tracePt t="11829" x="10733088" y="1778000"/>
          <p14:tracePt t="11830" x="10733088" y="1785938"/>
          <p14:tracePt t="11833" x="10741025" y="1785938"/>
          <p14:tracePt t="11834" x="10741025" y="1793875"/>
          <p14:tracePt t="11834" x="10741025" y="1801813"/>
          <p14:tracePt t="11838" x="10741025" y="1809750"/>
          <p14:tracePt t="11840" x="10741025" y="1817688"/>
          <p14:tracePt t="11844" x="10748963" y="1817688"/>
          <p14:tracePt t="11845" x="10748963" y="1825625"/>
          <p14:tracePt t="11848" x="10748963" y="1833563"/>
          <p14:tracePt t="11849" x="10756900" y="1833563"/>
          <p14:tracePt t="11852" x="10756900" y="1841500"/>
          <p14:tracePt t="11853" x="10756900" y="1849438"/>
          <p14:tracePt t="11859" x="10756900" y="1857375"/>
          <p14:tracePt t="11860" x="10764838" y="1865313"/>
          <p14:tracePt t="11862" x="10764838" y="1873250"/>
          <p14:tracePt t="11864" x="10772775" y="1873250"/>
          <p14:tracePt t="11867" x="10772775" y="1881188"/>
          <p14:tracePt t="11869" x="10780713" y="1890713"/>
          <p14:tracePt t="11874" x="10780713" y="1898650"/>
          <p14:tracePt t="11876" x="10780713" y="1906588"/>
          <p14:tracePt t="11878" x="10788650" y="1906588"/>
          <p14:tracePt t="11880" x="10788650" y="1914525"/>
          <p14:tracePt t="11882" x="10788650" y="1922463"/>
          <p14:tracePt t="11883" x="10796588" y="1922463"/>
          <p14:tracePt t="11887" x="10796588" y="1930400"/>
          <p14:tracePt t="11899" x="10812463" y="1954213"/>
          <p14:tracePt t="11900" x="10812463" y="1962150"/>
          <p14:tracePt t="11902" x="10812463" y="1970088"/>
          <p14:tracePt t="11904" x="10812463" y="1978025"/>
          <p14:tracePt t="11907" x="10820400" y="1978025"/>
          <p14:tracePt t="11908" x="10820400" y="1985963"/>
          <p14:tracePt t="11910" x="10820400" y="1993900"/>
          <p14:tracePt t="11911" x="10828338" y="1993900"/>
          <p14:tracePt t="11916" x="10828338" y="2001838"/>
          <p14:tracePt t="11919" x="10836275" y="2009775"/>
          <p14:tracePt t="11922" x="10844213" y="2009775"/>
          <p14:tracePt t="11924" x="10844213" y="2017713"/>
          <p14:tracePt t="11927" x="10844213" y="2025650"/>
          <p14:tracePt t="11929" x="10852150" y="2025650"/>
          <p14:tracePt t="11933" x="10860088" y="2033588"/>
          <p14:tracePt t="11937" x="10860088" y="2041525"/>
          <p14:tracePt t="11943" x="10868025" y="2041525"/>
          <p14:tracePt t="11949" x="10875963" y="2049463"/>
          <p14:tracePt t="11958" x="10875963" y="2057400"/>
          <p14:tracePt t="11967" x="10883900" y="2057400"/>
          <p14:tracePt t="11975" x="10891838" y="2057400"/>
          <p14:tracePt t="11978" x="10899775" y="2065338"/>
          <p14:tracePt t="11983" x="10899775" y="2073275"/>
          <p14:tracePt t="11984" x="10907713" y="2073275"/>
          <p14:tracePt t="11987" x="10915650" y="2073275"/>
          <p14:tracePt t="11989" x="10923588" y="2073275"/>
          <p14:tracePt t="11990" x="10931525" y="2073275"/>
          <p14:tracePt t="11994" x="10939463" y="2073275"/>
          <p14:tracePt t="11995" x="10947400" y="2081213"/>
          <p14:tracePt t="11997" x="10955338" y="2081213"/>
          <p14:tracePt t="11998" x="10963275" y="2081213"/>
          <p14:tracePt t="12001" x="10971213" y="2081213"/>
          <p14:tracePt t="12002" x="10980738" y="2089150"/>
          <p14:tracePt t="12003" x="10988675" y="2089150"/>
          <p14:tracePt t="12005" x="10996613" y="2089150"/>
          <p14:tracePt t="12005" x="11004550" y="2089150"/>
          <p14:tracePt t="12007" x="11012488" y="2089150"/>
          <p14:tracePt t="12009" x="11020425" y="2089150"/>
          <p14:tracePt t="12011" x="11028363" y="2089150"/>
          <p14:tracePt t="12012" x="11036300" y="2089150"/>
          <p14:tracePt t="12015" x="11052175" y="2089150"/>
          <p14:tracePt t="12017" x="11060113" y="2089150"/>
          <p14:tracePt t="12017" x="11068050" y="2089150"/>
          <p14:tracePt t="12020" x="11075988" y="2089150"/>
          <p14:tracePt t="12021" x="11091863" y="2089150"/>
          <p14:tracePt t="12023" x="11099800" y="2089150"/>
          <p14:tracePt t="12026" x="11107738" y="2089150"/>
          <p14:tracePt t="12028" x="11115675" y="2089150"/>
          <p14:tracePt t="12029" x="11123613" y="2089150"/>
          <p14:tracePt t="12031" x="11139488" y="2089150"/>
          <p14:tracePt t="12034" x="11147425" y="2089150"/>
          <p14:tracePt t="12035" x="11155363" y="2089150"/>
          <p14:tracePt t="12038" x="11163300" y="2089150"/>
          <p14:tracePt t="12038" x="11171238" y="2089150"/>
          <p14:tracePt t="12042" x="11179175" y="2089150"/>
          <p14:tracePt t="12043" x="11187113" y="2081213"/>
          <p14:tracePt t="12045" x="11195050" y="2081213"/>
          <p14:tracePt t="12047" x="11202988" y="2081213"/>
          <p14:tracePt t="12048" x="11210925" y="2081213"/>
          <p14:tracePt t="12052" x="11218863" y="2081213"/>
          <p14:tracePt t="12053" x="11226800" y="2073275"/>
          <p14:tracePt t="12057" x="11234738" y="2073275"/>
          <p14:tracePt t="12059" x="11234738" y="2065338"/>
          <p14:tracePt t="12060" x="11242675" y="2065338"/>
          <p14:tracePt t="12065" x="11250613" y="2065338"/>
          <p14:tracePt t="12067" x="11258550" y="2057400"/>
          <p14:tracePt t="12069" x="11258550" y="2049463"/>
          <p14:tracePt t="12072" x="11266488" y="2049463"/>
          <p14:tracePt t="12073" x="11274425" y="2041525"/>
          <p14:tracePt t="12076" x="11274425" y="2033588"/>
          <p14:tracePt t="12078" x="11282363" y="2033588"/>
          <p14:tracePt t="12081" x="11290300" y="2025650"/>
          <p14:tracePt t="12083" x="11290300" y="2017713"/>
          <p14:tracePt t="12086" x="11298238" y="2009775"/>
          <p14:tracePt t="12088" x="11306175" y="2001838"/>
          <p14:tracePt t="12090" x="11314113" y="2001838"/>
          <p14:tracePt t="12090" x="11314113" y="1993900"/>
          <p14:tracePt t="12092" x="11314113" y="1985963"/>
          <p14:tracePt t="12093" x="11323638" y="1985963"/>
          <p14:tracePt t="12094" x="11331575" y="1978025"/>
          <p14:tracePt t="12096" x="11331575" y="1970088"/>
          <p14:tracePt t="12097" x="11331575" y="1962150"/>
          <p14:tracePt t="12099" x="11339513" y="1962150"/>
          <p14:tracePt t="12100" x="11347450" y="1946275"/>
          <p14:tracePt t="12102" x="11355388" y="1930400"/>
          <p14:tracePt t="12104" x="11363325" y="1930400"/>
          <p14:tracePt t="12105" x="11363325" y="1914525"/>
          <p14:tracePt t="12106" x="11363325" y="1906588"/>
          <p14:tracePt t="12107" x="11371263" y="1898650"/>
          <p14:tracePt t="12108" x="11379200" y="1890713"/>
          <p14:tracePt t="12110" x="11387138" y="1881188"/>
          <p14:tracePt t="12110" x="11387138" y="1873250"/>
          <p14:tracePt t="12113" x="11395075" y="1865313"/>
          <p14:tracePt t="12114" x="11403013" y="1849438"/>
          <p14:tracePt t="12117" x="11403013" y="1841500"/>
          <p14:tracePt t="12117" x="11410950" y="1841500"/>
          <p14:tracePt t="12119" x="11418888" y="1833563"/>
          <p14:tracePt t="12121" x="11418888" y="1825625"/>
          <p14:tracePt t="12121" x="11418888" y="1817688"/>
          <p14:tracePt t="12123" x="11426825" y="1817688"/>
          <p14:tracePt t="12124" x="11426825" y="1809750"/>
          <p14:tracePt t="12125" x="11434763" y="1801813"/>
          <p14:tracePt t="12126" x="11434763" y="1793875"/>
          <p14:tracePt t="12128" x="11442700" y="1785938"/>
          <p14:tracePt t="12131" x="11450638" y="1778000"/>
          <p14:tracePt t="12133" x="11450638" y="1770063"/>
          <p14:tracePt t="12135" x="11450638" y="1762125"/>
          <p14:tracePt t="12135" x="11458575" y="1762125"/>
          <p14:tracePt t="12137" x="11458575" y="1754188"/>
          <p14:tracePt t="12138" x="11458575" y="1746250"/>
          <p14:tracePt t="12140" x="11466513" y="1746250"/>
          <p14:tracePt t="12144" x="11466513" y="1738313"/>
          <p14:tracePt t="12145" x="11474450" y="1738313"/>
          <p14:tracePt t="12146" x="11474450" y="1730375"/>
          <p14:tracePt t="12151" x="11474450" y="1722438"/>
          <p14:tracePt t="12153" x="11474450" y="1714500"/>
          <p14:tracePt t="12157" x="11474450" y="1706563"/>
          <p14:tracePt t="12159" x="11482388" y="1698625"/>
          <p14:tracePt t="12161" x="11482388" y="1690688"/>
          <p14:tracePt t="12165" x="11482388" y="1682750"/>
          <p14:tracePt t="12167" x="11482388" y="1674813"/>
          <p14:tracePt t="12170" x="11482388" y="1666875"/>
          <p14:tracePt t="12171" x="11482388" y="1658938"/>
          <p14:tracePt t="12176" x="11482388" y="1651000"/>
          <p14:tracePt t="12178" x="11482388" y="1643063"/>
          <p14:tracePt t="12181" x="11482388" y="1635125"/>
          <p14:tracePt t="12183" x="11482388" y="1627188"/>
          <p14:tracePt t="12186" x="11482388" y="1619250"/>
          <p14:tracePt t="12187" x="11482388" y="1611313"/>
          <p14:tracePt t="12192" x="11474450" y="1603375"/>
          <p14:tracePt t="12193" x="11474450" y="1595438"/>
          <p14:tracePt t="12194" x="11466513" y="1595438"/>
          <p14:tracePt t="12196" x="11466513" y="1587500"/>
          <p14:tracePt t="12198" x="11458575" y="1579563"/>
          <p14:tracePt t="12200" x="11458575" y="1571625"/>
          <p14:tracePt t="12202" x="11450638" y="1563688"/>
          <p14:tracePt t="12204" x="11442700" y="1555750"/>
          <p14:tracePt t="12206" x="11442700" y="1547813"/>
          <p14:tracePt t="12208" x="11434763" y="1538288"/>
          <p14:tracePt t="12210" x="11426825" y="1538288"/>
          <p14:tracePt t="12210" x="11426825" y="1530350"/>
          <p14:tracePt t="12212" x="11426825" y="1522413"/>
          <p14:tracePt t="12215" x="11418888" y="1514475"/>
          <p14:tracePt t="12216" x="11410950" y="1506538"/>
          <p14:tracePt t="12219" x="11410950" y="1498600"/>
          <p14:tracePt t="12220" x="11403013" y="1490663"/>
          <p14:tracePt t="12221" x="11395075" y="1490663"/>
          <p14:tracePt t="12223" x="11395075" y="1482725"/>
          <p14:tracePt t="12224" x="11395075" y="1474788"/>
          <p14:tracePt t="12226" x="11387138" y="1474788"/>
          <p14:tracePt t="12227" x="11379200" y="1466850"/>
          <p14:tracePt t="12230" x="11379200" y="1458913"/>
          <p14:tracePt t="12232" x="11371263" y="1450975"/>
          <p14:tracePt t="12234" x="11363325" y="1450975"/>
          <p14:tracePt t="12236" x="11355388" y="1443038"/>
          <p14:tracePt t="12239" x="11355388" y="1435100"/>
          <p14:tracePt t="12240" x="11347450" y="1435100"/>
          <p14:tracePt t="12243" x="11347450" y="1427163"/>
          <p14:tracePt t="12244" x="11339513" y="1427163"/>
          <p14:tracePt t="12247" x="11339513" y="1419225"/>
          <p14:tracePt t="12250" x="11331575" y="1419225"/>
          <p14:tracePt t="12252" x="11323638" y="1419225"/>
          <p14:tracePt t="12255" x="11323638" y="1411288"/>
          <p14:tracePt t="12259" x="11314113" y="1403350"/>
          <p14:tracePt t="12261" x="11306175" y="1403350"/>
          <p14:tracePt t="12268" x="11298238" y="1403350"/>
          <p14:tracePt t="12271" x="11290300" y="1403350"/>
          <p14:tracePt t="12274" x="11290300" y="1395413"/>
          <p14:tracePt t="12277" x="11282363" y="1395413"/>
          <p14:tracePt t="12281" x="11274425" y="1395413"/>
          <p14:tracePt t="12283" x="11274425" y="1387475"/>
          <p14:tracePt t="12287" x="11266488" y="1387475"/>
          <p14:tracePt t="12290" x="11258550" y="1387475"/>
          <p14:tracePt t="12297" x="11250613" y="1387475"/>
          <p14:tracePt t="12300" x="11242675" y="1387475"/>
          <p14:tracePt t="12302" x="11234738" y="1387475"/>
          <p14:tracePt t="12309" x="11226800" y="1387475"/>
          <p14:tracePt t="12310" x="11218863" y="1387475"/>
          <p14:tracePt t="12315" x="11210925" y="1387475"/>
          <p14:tracePt t="12317" x="11202988" y="1387475"/>
          <p14:tracePt t="12320" x="11195050" y="1387475"/>
          <p14:tracePt t="12321" x="11187113" y="1387475"/>
          <p14:tracePt t="12325" x="11179175" y="1387475"/>
          <p14:tracePt t="12325" x="11171238" y="1387475"/>
          <p14:tracePt t="12328" x="11163300" y="1387475"/>
          <p14:tracePt t="12330" x="11155363" y="1387475"/>
          <p14:tracePt t="12332" x="11147425" y="1387475"/>
          <p14:tracePt t="12332" x="11139488" y="1387475"/>
          <p14:tracePt t="12333" x="11131550" y="1387475"/>
          <p14:tracePt t="12335" x="11131550" y="1395413"/>
          <p14:tracePt t="12336" x="11123613" y="1395413"/>
          <p14:tracePt t="12338" x="11115675" y="1395413"/>
          <p14:tracePt t="12340" x="11107738" y="1403350"/>
          <p14:tracePt t="12340" x="11099800" y="1403350"/>
          <p14:tracePt t="12342" x="11099800" y="1411288"/>
          <p14:tracePt t="12342" x="11091863" y="1411288"/>
          <p14:tracePt t="12343" x="11083925" y="1411288"/>
          <p14:tracePt t="12345" x="11075988" y="1411288"/>
          <p14:tracePt t="12347" x="11068050" y="1419225"/>
          <p14:tracePt t="12349" x="11060113" y="1427163"/>
          <p14:tracePt t="12350" x="11052175" y="1427163"/>
          <p14:tracePt t="12352" x="11044238" y="1435100"/>
          <p14:tracePt t="12352" x="11036300" y="1435100"/>
          <p14:tracePt t="12353" x="11036300" y="1443038"/>
          <p14:tracePt t="12354" x="11028363" y="1443038"/>
          <p14:tracePt t="12356" x="11020425" y="1443038"/>
          <p14:tracePt t="12356" x="11012488" y="1450975"/>
          <p14:tracePt t="12358" x="11012488" y="1458913"/>
          <p14:tracePt t="12358" x="11004550" y="1458913"/>
          <p14:tracePt t="12360" x="11004550" y="1466850"/>
          <p14:tracePt t="12361" x="10996613" y="1466850"/>
          <p14:tracePt t="12362" x="10988675" y="1474788"/>
          <p14:tracePt t="12365" x="10971213" y="1482725"/>
          <p14:tracePt t="12366" x="10971213" y="1490663"/>
          <p14:tracePt t="12367" x="10963275" y="1490663"/>
          <p14:tracePt t="12368" x="10963275" y="1498600"/>
          <p14:tracePt t="12370" x="10955338" y="1498600"/>
          <p14:tracePt t="12370" x="10955338" y="1506538"/>
          <p14:tracePt t="12371" x="10947400" y="1506538"/>
          <p14:tracePt t="12373" x="10947400" y="1514475"/>
          <p14:tracePt t="12373" x="10939463" y="1514475"/>
          <p14:tracePt t="12374" x="10939463" y="1522413"/>
          <p14:tracePt t="12375" x="10931525" y="1522413"/>
          <p14:tracePt t="12376" x="10931525" y="1530350"/>
          <p14:tracePt t="12379" x="10923588" y="1538288"/>
          <p14:tracePt t="12381" x="10915650" y="1547813"/>
          <p14:tracePt t="12384" x="10915650" y="1555750"/>
          <p14:tracePt t="12385" x="10915650" y="1563688"/>
          <p14:tracePt t="12386" x="10907713" y="1571625"/>
          <p14:tracePt t="12388" x="10899775" y="1579563"/>
          <p14:tracePt t="12390" x="10899775" y="1587500"/>
          <p14:tracePt t="12391" x="10891838" y="1587500"/>
          <p14:tracePt t="12392" x="10891838" y="1595438"/>
          <p14:tracePt t="12394" x="10891838" y="1603375"/>
          <p14:tracePt t="12397" x="10891838" y="1611313"/>
          <p14:tracePt t="12398" x="10883900" y="1619250"/>
          <p14:tracePt t="12399" x="10883900" y="1627188"/>
          <p14:tracePt t="12402" x="10883900" y="1635125"/>
          <p14:tracePt t="12403" x="10883900" y="1643063"/>
          <p14:tracePt t="12404" x="10883900" y="1651000"/>
          <p14:tracePt t="12406" x="10875963" y="1651000"/>
          <p14:tracePt t="12407" x="10875963" y="1658938"/>
          <p14:tracePt t="12408" x="10875963" y="1666875"/>
          <p14:tracePt t="12410" x="10875963" y="1674813"/>
          <p14:tracePt t="12411" x="10875963" y="1682750"/>
          <p14:tracePt t="12415" x="10875963" y="1690688"/>
          <p14:tracePt t="12416" x="10875963" y="1698625"/>
          <p14:tracePt t="12417" x="10875963" y="1706563"/>
          <p14:tracePt t="12420" x="10875963" y="1714500"/>
          <p14:tracePt t="12421" x="10875963" y="1722438"/>
          <p14:tracePt t="12423" x="10875963" y="1730375"/>
          <p14:tracePt t="12424" x="10875963" y="1738313"/>
          <p14:tracePt t="12427" x="10883900" y="1746250"/>
          <p14:tracePt t="12429" x="10883900" y="1754188"/>
          <p14:tracePt t="12431" x="10883900" y="1762125"/>
          <p14:tracePt t="12433" x="10891838" y="1770063"/>
          <p14:tracePt t="12435" x="10899775" y="1778000"/>
          <p14:tracePt t="12435" x="10899775" y="1785938"/>
          <p14:tracePt t="12438" x="10907713" y="1785938"/>
          <p14:tracePt t="12439" x="10907713" y="1793875"/>
          <p14:tracePt t="12440" x="10907713" y="1801813"/>
          <p14:tracePt t="12440" x="10907713" y="1809750"/>
          <p14:tracePt t="12443" x="10915650" y="1809750"/>
          <p14:tracePt t="12443" x="10915650" y="1817688"/>
          <p14:tracePt t="12445" x="10923588" y="1825625"/>
          <p14:tracePt t="12447" x="10923588" y="1833563"/>
          <p14:tracePt t="12448" x="10931525" y="1841500"/>
          <p14:tracePt t="12451" x="10931525" y="1849438"/>
          <p14:tracePt t="12452" x="10939463" y="1857375"/>
          <p14:tracePt t="12454" x="10939463" y="1865313"/>
          <p14:tracePt t="12456" x="10947400" y="1873250"/>
          <p14:tracePt t="12457" x="10955338" y="1881188"/>
          <p14:tracePt t="12459" x="10955338" y="1890713"/>
          <p14:tracePt t="12462" x="10963275" y="1898650"/>
          <p14:tracePt t="12462" x="10963275" y="1906588"/>
          <p14:tracePt t="12465" x="10971213" y="1914525"/>
          <p14:tracePt t="12467" x="10971213" y="1922463"/>
          <p14:tracePt t="12467" x="10971213" y="1930400"/>
          <p14:tracePt t="12469" x="10980738" y="1930400"/>
          <p14:tracePt t="12470" x="10988675" y="1938338"/>
          <p14:tracePt t="12472" x="10988675" y="1946275"/>
          <p14:tracePt t="12474" x="10996613" y="1946275"/>
          <p14:tracePt t="12475" x="10996613" y="1954213"/>
          <p14:tracePt t="12476" x="11004550" y="1962150"/>
          <p14:tracePt t="12479" x="11004550" y="1970088"/>
          <p14:tracePt t="12480" x="11012488" y="1970088"/>
          <p14:tracePt t="12482" x="11020425" y="1978025"/>
          <p14:tracePt t="12484" x="11028363" y="1985963"/>
          <p14:tracePt t="12485" x="11028363" y="1993900"/>
          <p14:tracePt t="12488" x="11036300" y="1993900"/>
          <p14:tracePt t="12489" x="11044238" y="2001838"/>
          <p14:tracePt t="12491" x="11044238" y="2009775"/>
          <p14:tracePt t="12492" x="11052175" y="2009775"/>
          <p14:tracePt t="12494" x="11060113" y="2017713"/>
          <p14:tracePt t="12497" x="11060113" y="2025650"/>
          <p14:tracePt t="12499" x="11068050" y="2025650"/>
          <p14:tracePt t="12500" x="11075988" y="2033588"/>
          <p14:tracePt t="12503" x="11083925" y="2033588"/>
          <p14:tracePt t="12505" x="11083925" y="2041525"/>
          <p14:tracePt t="12505" x="11091863" y="2041525"/>
          <p14:tracePt t="12509" x="11099800" y="2049463"/>
          <p14:tracePt t="12510" x="11107738" y="2049463"/>
          <p14:tracePt t="12515" x="11115675" y="2049463"/>
          <p14:tracePt t="12516" x="11123613" y="2049463"/>
          <p14:tracePt t="12517" x="11123613" y="2057400"/>
          <p14:tracePt t="12520" x="11131550" y="2057400"/>
          <p14:tracePt t="12522" x="11139488" y="2057400"/>
          <p14:tracePt t="12523" x="11147425" y="2065338"/>
          <p14:tracePt t="12527" x="11155363" y="2065338"/>
          <p14:tracePt t="12529" x="11163300" y="2065338"/>
          <p14:tracePt t="12532" x="11171238" y="2065338"/>
          <p14:tracePt t="12534" x="11179175" y="2065338"/>
          <p14:tracePt t="12536" x="11187113" y="2065338"/>
          <p14:tracePt t="12539" x="11195050" y="2065338"/>
          <p14:tracePt t="12542" x="11202988" y="2065338"/>
          <p14:tracePt t="12544" x="11210925" y="2065338"/>
          <p14:tracePt t="12545" x="11218863" y="2065338"/>
          <p14:tracePt t="12548" x="11226800" y="2065338"/>
          <p14:tracePt t="12551" x="11234738" y="2065338"/>
          <p14:tracePt t="12552" x="11242675" y="2065338"/>
          <p14:tracePt t="12554" x="11250613" y="2065338"/>
          <p14:tracePt t="12557" x="11258550" y="2065338"/>
          <p14:tracePt t="12559" x="11266488" y="2065338"/>
          <p14:tracePt t="12565" x="11274425" y="2065338"/>
          <p14:tracePt t="12567" x="11282363" y="2065338"/>
          <p14:tracePt t="12568" x="11282363" y="2057400"/>
          <p14:tracePt t="12573" x="11290300" y="2057400"/>
          <p14:tracePt t="12573" x="11290300" y="2049463"/>
          <p14:tracePt t="12575" x="11298238" y="2049463"/>
          <p14:tracePt t="12577" x="11298238" y="2041525"/>
          <p14:tracePt t="12582" x="11298238" y="2033588"/>
          <p14:tracePt t="12583" x="11306175" y="2033588"/>
          <p14:tracePt t="12584" x="11306175" y="2025650"/>
          <p14:tracePt t="12585" x="11306175" y="2017713"/>
          <p14:tracePt t="12586" x="11314113" y="2017713"/>
          <p14:tracePt t="12589" x="11314113" y="2009775"/>
          <p14:tracePt t="12591" x="11314113" y="2001838"/>
          <p14:tracePt t="12594" x="11314113" y="1993900"/>
          <p14:tracePt t="12597" x="11323638" y="1985963"/>
          <p14:tracePt t="12601" x="11323638" y="1970088"/>
          <p14:tracePt t="12605" x="11331575" y="1962150"/>
          <p14:tracePt t="12607" x="11331575" y="1954213"/>
          <p14:tracePt t="12609" x="11331575" y="1946275"/>
          <p14:tracePt t="12611" x="11331575" y="1938338"/>
          <p14:tracePt t="12616" x="11331575" y="1930400"/>
          <p14:tracePt t="12617" x="11331575" y="1922463"/>
          <p14:tracePt t="12621" x="11331575" y="1914525"/>
          <p14:tracePt t="12622" x="11331575" y="1906588"/>
          <p14:tracePt t="12625" x="11331575" y="1898650"/>
          <p14:tracePt t="12628" x="11331575" y="1890713"/>
          <p14:tracePt t="12631" x="11331575" y="1881188"/>
          <p14:tracePt t="12635" x="11331575" y="1873250"/>
          <p14:tracePt t="12636" x="11331575" y="1865313"/>
          <p14:tracePt t="12640" x="11331575" y="1857375"/>
          <p14:tracePt t="12642" x="11331575" y="1849438"/>
          <p14:tracePt t="12645" x="11331575" y="1841500"/>
          <p14:tracePt t="12648" x="11331575" y="1833563"/>
          <p14:tracePt t="12650" x="11331575" y="1825625"/>
          <p14:tracePt t="12653" x="11331575" y="1817688"/>
          <p14:tracePt t="12656" x="11331575" y="1809750"/>
          <p14:tracePt t="12656" x="11331575" y="1801813"/>
          <p14:tracePt t="12658" x="11331575" y="1793875"/>
          <p14:tracePt t="12661" x="11331575" y="1785938"/>
          <p14:tracePt t="12663" x="11331575" y="1778000"/>
          <p14:tracePt t="12666" x="11331575" y="1770063"/>
          <p14:tracePt t="12667" x="11331575" y="1762125"/>
          <p14:tracePt t="12669" x="11331575" y="1754188"/>
          <p14:tracePt t="12670" x="11331575" y="1746250"/>
          <p14:tracePt t="12673" x="11331575" y="1738313"/>
          <p14:tracePt t="12674" x="11331575" y="1730375"/>
          <p14:tracePt t="12677" x="11331575" y="1722438"/>
          <p14:tracePt t="12679" x="11331575" y="1714500"/>
          <p14:tracePt t="12681" x="11331575" y="1706563"/>
          <p14:tracePt t="12683" x="11331575" y="1698625"/>
          <p14:tracePt t="12685" x="11331575" y="1690688"/>
          <p14:tracePt t="12686" x="11331575" y="1682750"/>
          <p14:tracePt t="12687" x="11331575" y="1674813"/>
          <p14:tracePt t="12691" x="11323638" y="1666875"/>
          <p14:tracePt t="12692" x="11323638" y="1658938"/>
          <p14:tracePt t="12695" x="11323638" y="1651000"/>
          <p14:tracePt t="12697" x="11323638" y="1643063"/>
          <p14:tracePt t="12701" x="11323638" y="1635125"/>
          <p14:tracePt t="12703" x="11323638" y="1627188"/>
          <p14:tracePt t="12703" x="11314113" y="1627188"/>
          <p14:tracePt t="12707" x="11314113" y="1619250"/>
          <p14:tracePt t="12710" x="11306175" y="1611313"/>
          <p14:tracePt t="12715" x="11306175" y="1603375"/>
          <p14:tracePt t="12716" x="11306175" y="1595438"/>
          <p14:tracePt t="12719" x="11298238" y="1595438"/>
          <p14:tracePt t="12721" x="11298238" y="1587500"/>
          <p14:tracePt t="12722" x="11290300" y="1579563"/>
          <p14:tracePt t="12728" x="11290300" y="1571625"/>
          <p14:tracePt t="12729" x="11282363" y="1571625"/>
          <p14:tracePt t="12730" x="11282363" y="1563688"/>
          <p14:tracePt t="12732" x="11274425" y="1555750"/>
          <p14:tracePt t="12736" x="11274425" y="1547813"/>
          <p14:tracePt t="12737" x="11266488" y="1547813"/>
          <p14:tracePt t="12738" x="11258550" y="1538288"/>
          <p14:tracePt t="12742" x="11250613" y="1530350"/>
          <p14:tracePt t="12743" x="11242675" y="1522413"/>
          <p14:tracePt t="12746" x="11234738" y="1522413"/>
          <p14:tracePt t="12748" x="11234738" y="1514475"/>
          <p14:tracePt t="12750" x="11226800" y="1514475"/>
          <p14:tracePt t="12751" x="11218863" y="1506538"/>
          <p14:tracePt t="12755" x="11210925" y="1498600"/>
          <p14:tracePt t="12756" x="11202988" y="1498600"/>
          <p14:tracePt t="12757" x="11202988" y="1490663"/>
          <p14:tracePt t="12758" x="11195050" y="1490663"/>
          <p14:tracePt t="12760" x="11187113" y="1490663"/>
          <p14:tracePt t="12761" x="11187113" y="1482725"/>
          <p14:tracePt t="12765" x="11179175" y="1474788"/>
          <p14:tracePt t="12766" x="11171238" y="1474788"/>
          <p14:tracePt t="12769" x="11163300" y="1474788"/>
          <p14:tracePt t="12770" x="11155363" y="1466850"/>
          <p14:tracePt t="12772" x="11147425" y="1458913"/>
          <p14:tracePt t="12774" x="11139488" y="1458913"/>
          <p14:tracePt t="12775" x="11131550" y="1450975"/>
          <p14:tracePt t="12779" x="11123613" y="1450975"/>
          <p14:tracePt t="12779" x="11115675" y="1450975"/>
          <p14:tracePt t="12782" x="11107738" y="1450975"/>
          <p14:tracePt t="12784" x="11099800" y="1443038"/>
          <p14:tracePt t="12787" x="11091863" y="1435100"/>
          <p14:tracePt t="12788" x="11083925" y="1435100"/>
          <p14:tracePt t="12790" x="11075988" y="1435100"/>
          <p14:tracePt t="12792" x="11068050" y="1435100"/>
          <p14:tracePt t="12794" x="11060113" y="1435100"/>
          <p14:tracePt t="12797" x="11052175" y="1435100"/>
          <p14:tracePt t="12799" x="11044238" y="1435100"/>
          <p14:tracePt t="12801" x="11036300" y="1435100"/>
          <p14:tracePt t="12803" x="11028363" y="1427163"/>
          <p14:tracePt t="12805" x="11020425" y="1427163"/>
          <p14:tracePt t="12806" x="11012488" y="1427163"/>
          <p14:tracePt t="12809" x="11004550" y="1427163"/>
          <p14:tracePt t="12810" x="10996613" y="1427163"/>
          <p14:tracePt t="12813" x="10988675" y="1427163"/>
          <p14:tracePt t="12815" x="10980738" y="1427163"/>
          <p14:tracePt t="12818" x="10971213" y="1427163"/>
          <p14:tracePt t="12820" x="10963275" y="1427163"/>
          <p14:tracePt t="12823" x="10955338" y="1427163"/>
          <p14:tracePt t="12825" x="10947400" y="1427163"/>
          <p14:tracePt t="12829" x="10939463" y="1427163"/>
          <p14:tracePt t="12831" x="10931525" y="1427163"/>
          <p14:tracePt t="12836" x="10923588" y="1427163"/>
          <p14:tracePt t="12838" x="10915650" y="1435100"/>
          <p14:tracePt t="12841" x="10915650" y="1443038"/>
          <p14:tracePt t="12842" x="10907713" y="1443038"/>
          <p14:tracePt t="12844" x="10899775" y="1443038"/>
          <p14:tracePt t="12845" x="10899775" y="1450975"/>
          <p14:tracePt t="12846" x="10891838" y="1450975"/>
          <p14:tracePt t="12848" x="10891838" y="1458913"/>
          <p14:tracePt t="12851" x="10891838" y="1466850"/>
          <p14:tracePt t="12853" x="10883900" y="1466850"/>
          <p14:tracePt t="12854" x="10883900" y="1474788"/>
          <p14:tracePt t="12854" x="10875963" y="1474788"/>
          <p14:tracePt t="12856" x="10875963" y="1482725"/>
          <p14:tracePt t="12859" x="10875963" y="1490663"/>
          <p14:tracePt t="12860" x="10868025" y="1498600"/>
          <p14:tracePt t="12865" x="10860088" y="1506538"/>
          <p14:tracePt t="12866" x="10860088" y="1514475"/>
          <p14:tracePt t="12869" x="10860088" y="1522413"/>
          <p14:tracePt t="12871" x="10860088" y="1530350"/>
          <p14:tracePt t="12871" x="10852150" y="1530350"/>
          <p14:tracePt t="12873" x="10852150" y="1538288"/>
          <p14:tracePt t="12874" x="10852150" y="1547813"/>
          <p14:tracePt t="12876" x="10844213" y="1547813"/>
          <p14:tracePt t="12878" x="10844213" y="1555750"/>
          <p14:tracePt t="12879" x="10844213" y="1563688"/>
          <p14:tracePt t="12882" x="10844213" y="1571625"/>
          <p14:tracePt t="12883" x="10844213" y="1579563"/>
          <p14:tracePt t="12885" x="10844213" y="1587500"/>
          <p14:tracePt t="12887" x="10844213" y="1595438"/>
          <p14:tracePt t="12888" x="10844213" y="1603375"/>
          <p14:tracePt t="12891" x="10844213" y="1611313"/>
          <p14:tracePt t="12894" x="10844213" y="1619250"/>
          <p14:tracePt t="12897" x="10844213" y="1627188"/>
          <p14:tracePt t="12898" x="10844213" y="1635125"/>
          <p14:tracePt t="12902" x="10844213" y="1643063"/>
          <p14:tracePt t="12903" x="10852150" y="1651000"/>
          <p14:tracePt t="12906" x="10852150" y="1658938"/>
          <p14:tracePt t="12907" x="10860088" y="1666875"/>
          <p14:tracePt t="12910" x="10868025" y="1666875"/>
          <p14:tracePt t="12911" x="10868025" y="1674813"/>
          <p14:tracePt t="12912" x="10868025" y="1682750"/>
          <p14:tracePt t="12915" x="10875963" y="1690688"/>
          <p14:tracePt t="12916" x="10883900" y="1690688"/>
          <p14:tracePt t="12919" x="10883900" y="1698625"/>
          <p14:tracePt t="12920" x="10891838" y="1706563"/>
          <p14:tracePt t="12920" x="10899775" y="1706563"/>
          <p14:tracePt t="12922" x="10907713" y="1706563"/>
          <p14:tracePt t="12924" x="10907713" y="1714500"/>
          <p14:tracePt t="12924" x="10907713" y="1722438"/>
          <p14:tracePt t="12926" x="10915650" y="1722438"/>
          <p14:tracePt t="12926" x="10923588" y="1722438"/>
          <p14:tracePt t="12928" x="10923588" y="1730375"/>
          <p14:tracePt t="12930" x="10931525" y="1730375"/>
          <p14:tracePt t="12931" x="10939463" y="1738313"/>
          <p14:tracePt t="12934" x="10947400" y="1738313"/>
          <p14:tracePt t="12935" x="10955338" y="1746250"/>
          <p14:tracePt t="12937" x="10955338" y="1754188"/>
          <p14:tracePt t="12937" x="10963275" y="1754188"/>
          <p14:tracePt t="12938" x="10971213" y="1754188"/>
          <p14:tracePt t="12942" x="10980738" y="1762125"/>
          <p14:tracePt t="12942" x="10988675" y="1762125"/>
          <p14:tracePt t="12944" x="10996613" y="1770063"/>
          <p14:tracePt t="12945" x="11004550" y="1770063"/>
          <p14:tracePt t="12949" x="11012488" y="1770063"/>
          <p14:tracePt t="12950" x="11020425" y="1770063"/>
          <p14:tracePt t="12951" x="11028363" y="1770063"/>
          <p14:tracePt t="12952" x="11028363" y="1778000"/>
          <p14:tracePt t="12953" x="11036300" y="1778000"/>
          <p14:tracePt t="12955" x="11044238" y="1785938"/>
          <p14:tracePt t="12957" x="11052175" y="1785938"/>
          <p14:tracePt t="12958" x="11060113" y="1785938"/>
          <p14:tracePt t="12959" x="11068050" y="1785938"/>
          <p14:tracePt t="12960" x="11075988" y="1785938"/>
          <p14:tracePt t="12965" x="11091863" y="1785938"/>
          <p14:tracePt t="12967" x="11099800" y="1785938"/>
          <p14:tracePt t="12967" x="11107738" y="1785938"/>
          <p14:tracePt t="12970" x="11115675" y="1785938"/>
          <p14:tracePt t="12970" x="11123613" y="1785938"/>
          <p14:tracePt t="12972" x="11131550" y="1785938"/>
          <p14:tracePt t="12973" x="11139488" y="1785938"/>
          <p14:tracePt t="12975" x="11147425" y="1785938"/>
          <p14:tracePt t="12976" x="11155363" y="1785938"/>
          <p14:tracePt t="12977" x="11163300" y="1785938"/>
          <p14:tracePt t="12979" x="11171238" y="1785938"/>
          <p14:tracePt t="12981" x="11179175" y="1785938"/>
          <p14:tracePt t="12983" x="11187113" y="1785938"/>
          <p14:tracePt t="12984" x="11195050" y="1785938"/>
          <p14:tracePt t="12986" x="11202988" y="1785938"/>
          <p14:tracePt t="12987" x="11210925" y="1785938"/>
          <p14:tracePt t="12988" x="11218863" y="1785938"/>
          <p14:tracePt t="12989" x="11226800" y="1785938"/>
          <p14:tracePt t="12991" x="11234738" y="1785938"/>
          <p14:tracePt t="12992" x="11242675" y="1785938"/>
          <p14:tracePt t="12994" x="11250613" y="1785938"/>
          <p14:tracePt t="12995" x="11258550" y="1785938"/>
          <p14:tracePt t="12997" x="11266488" y="1785938"/>
          <p14:tracePt t="13000" x="11274425" y="1785938"/>
          <p14:tracePt t="13001" x="11282363" y="1785938"/>
          <p14:tracePt t="13003" x="11290300" y="1785938"/>
          <p14:tracePt t="13005" x="11298238" y="1785938"/>
          <p14:tracePt t="13008" x="11306175" y="1785938"/>
          <p14:tracePt t="13008" x="11314113" y="1785938"/>
          <p14:tracePt t="13013" x="11323638" y="1785938"/>
          <p14:tracePt t="13015" x="11331575" y="1785938"/>
          <p14:tracePt t="13018" x="11331575" y="1778000"/>
          <p14:tracePt t="13028" x="11339513" y="1778000"/>
          <p14:tracePt t="13030" x="11339513" y="1770063"/>
          <p14:tracePt t="13033" x="11347450" y="1762125"/>
          <p14:tracePt t="13039" x="11347450" y="1754188"/>
          <p14:tracePt t="13040" x="11347450" y="1746250"/>
          <p14:tracePt t="13042" x="11347450" y="1738313"/>
          <p14:tracePt t="13044" x="11347450" y="1730375"/>
          <p14:tracePt t="13047" x="11355388" y="1722438"/>
          <p14:tracePt t="13048" x="11355388" y="1714500"/>
          <p14:tracePt t="13050" x="11355388" y="1706563"/>
          <p14:tracePt t="13052" x="11355388" y="1698625"/>
          <p14:tracePt t="13054" x="11355388" y="1690688"/>
          <p14:tracePt t="13056" x="11355388" y="1682750"/>
          <p14:tracePt t="13056" x="11355388" y="1674813"/>
          <p14:tracePt t="13059" x="11355388" y="1666875"/>
          <p14:tracePt t="13060" x="11355388" y="1658938"/>
          <p14:tracePt t="13062" x="11355388" y="1651000"/>
          <p14:tracePt t="13065" x="11355388" y="1643063"/>
          <p14:tracePt t="13066" x="11347450" y="1635125"/>
          <p14:tracePt t="13067" x="11347450" y="1627188"/>
          <p14:tracePt t="13069" x="11339513" y="1619250"/>
          <p14:tracePt t="13070" x="11339513" y="1611313"/>
          <p14:tracePt t="13074" x="11339513" y="1603375"/>
          <p14:tracePt t="13075" x="11339513" y="1595438"/>
          <p14:tracePt t="13076" x="11331575" y="1595438"/>
          <p14:tracePt t="13077" x="11331575" y="1587500"/>
          <p14:tracePt t="13079" x="11323638" y="1587500"/>
          <p14:tracePt t="13080" x="11323638" y="1579563"/>
          <p14:tracePt t="13083" x="11323638" y="1571625"/>
          <p14:tracePt t="13084" x="11314113" y="1563688"/>
          <p14:tracePt t="13086" x="11314113" y="1555750"/>
          <p14:tracePt t="13088" x="11306175" y="1555750"/>
          <p14:tracePt t="13091" x="11306175" y="1547813"/>
          <p14:tracePt t="13093" x="11306175" y="1538288"/>
          <p14:tracePt t="13096" x="11298238" y="1538288"/>
          <p14:tracePt t="13105" x="11298238" y="1530350"/>
          <p14:tracePt t="13107" x="11290300" y="1530350"/>
          <p14:tracePt t="13109" x="11290300" y="1522413"/>
          <p14:tracePt t="13118" x="11282363" y="1522413"/>
          <p14:tracePt t="13120" x="11282363" y="1514475"/>
          <p14:tracePt t="13124" x="11274425" y="1514475"/>
          <p14:tracePt t="13125" x="11274425" y="1506538"/>
          <p14:tracePt t="13142" x="11266488" y="1506538"/>
          <p14:tracePt t="13167" x="11266488" y="1498600"/>
          <p14:tracePt t="13173" x="11258550" y="1498600"/>
          <p14:tracePt t="13200" x="11250613" y="1498600"/>
          <p14:tracePt t="13204" x="11242675" y="1498600"/>
          <p14:tracePt t="13207" x="11234738" y="1498600"/>
          <p14:tracePt t="13213" x="11226800" y="1498600"/>
          <p14:tracePt t="13216" x="11218863" y="1498600"/>
          <p14:tracePt t="13221" x="11210925" y="1498600"/>
          <p14:tracePt t="13224" x="11202988" y="1498600"/>
          <p14:tracePt t="13230" x="11195050" y="1498600"/>
          <p14:tracePt t="13232" x="11187113" y="1498600"/>
          <p14:tracePt t="13237" x="11179175" y="1498600"/>
          <p14:tracePt t="13239" x="11171238" y="1506538"/>
          <p14:tracePt t="13242" x="11163300" y="1514475"/>
          <p14:tracePt t="13244" x="11155363" y="1514475"/>
          <p14:tracePt t="13248" x="11147425" y="1522413"/>
          <p14:tracePt t="13249" x="11139488" y="1522413"/>
          <p14:tracePt t="13250" x="11131550" y="1530350"/>
          <p14:tracePt t="13253" x="11123613" y="1530350"/>
          <p14:tracePt t="13254" x="11123613" y="1538288"/>
          <p14:tracePt t="13256" x="11115675" y="1538288"/>
          <p14:tracePt t="13258" x="11115675" y="1547813"/>
          <p14:tracePt t="13259" x="11107738" y="1547813"/>
          <p14:tracePt t="13260" x="11099800" y="1547813"/>
          <p14:tracePt t="13262" x="11099800" y="1555750"/>
          <p14:tracePt t="13265" x="11091863" y="1563688"/>
          <p14:tracePt t="13268" x="11083925" y="1571625"/>
          <p14:tracePt t="13271" x="11083925" y="1579563"/>
          <p14:tracePt t="13272" x="11075988" y="1579563"/>
          <p14:tracePt t="13274" x="11075988" y="1587500"/>
          <p14:tracePt t="13276" x="11068050" y="1587500"/>
          <p14:tracePt t="13280" x="11068050" y="1595438"/>
          <p14:tracePt t="13282" x="11068050" y="1603375"/>
          <p14:tracePt t="13287" x="11060113" y="1611313"/>
          <p14:tracePt t="13290" x="11060113" y="1619250"/>
          <p14:tracePt t="13298" x="11060113" y="1627188"/>
          <p14:tracePt t="13302" x="11060113" y="1635125"/>
          <p14:tracePt t="13311" x="11060113" y="1643063"/>
          <p14:tracePt t="13315" x="11060113" y="1651000"/>
          <p14:tracePt t="13318" x="11068050" y="1651000"/>
          <p14:tracePt t="13321" x="11075988" y="1651000"/>
          <p14:tracePt t="13323" x="11075988" y="1658938"/>
          <p14:tracePt t="13328" x="11075988" y="1666875"/>
          <p14:tracePt t="13329" x="11083925" y="1666875"/>
          <p14:tracePt t="13332" x="11091863" y="1666875"/>
          <p14:tracePt t="13337" x="11091863" y="1674813"/>
          <p14:tracePt t="13338" x="11099800" y="1674813"/>
          <p14:tracePt t="13341" x="11107738" y="1674813"/>
          <p14:tracePt t="13342" x="11107738" y="1682750"/>
          <p14:tracePt t="13346" x="11115675" y="1682750"/>
          <p14:tracePt t="13348" x="11123613" y="1682750"/>
          <p14:tracePt t="13350" x="11123613" y="1690688"/>
          <p14:tracePt t="13353" x="11131550" y="1690688"/>
          <p14:tracePt t="13354" x="11139488" y="1690688"/>
          <p14:tracePt t="13357" x="11147425" y="1690688"/>
          <p14:tracePt t="13359" x="11155363" y="1690688"/>
          <p14:tracePt t="13359" x="11163300" y="1690688"/>
          <p14:tracePt t="13362" x="11171238" y="1698625"/>
          <p14:tracePt t="13365" x="11179175" y="1698625"/>
          <p14:tracePt t="13367" x="11187113" y="1698625"/>
          <p14:tracePt t="13367" x="11195050" y="1698625"/>
          <p14:tracePt t="13370" x="11195050" y="1706563"/>
          <p14:tracePt t="13370" x="11202988" y="1706563"/>
          <p14:tracePt t="13373" x="11210925" y="1706563"/>
          <p14:tracePt t="13376" x="11218863" y="1706563"/>
          <p14:tracePt t="13377" x="11226800" y="1706563"/>
          <p14:tracePt t="13382" x="11234738" y="1706563"/>
          <p14:tracePt t="13383" x="11242675" y="1706563"/>
          <p14:tracePt t="13385" x="11250613" y="1706563"/>
          <p14:tracePt t="13391" x="11250613" y="1698625"/>
          <p14:tracePt t="13392" x="11258550" y="1698625"/>
          <p14:tracePt t="13394" x="11266488" y="1698625"/>
          <p14:tracePt t="13401" x="11274425" y="1690688"/>
          <p14:tracePt t="13405" x="11282363" y="1682750"/>
          <p14:tracePt t="13408" x="11282363" y="1674813"/>
          <p14:tracePt t="13415" x="11282363" y="1666875"/>
          <p14:tracePt t="13416" x="11282363" y="1658938"/>
          <p14:tracePt t="13416" x="11290300" y="1658938"/>
          <p14:tracePt t="13421" x="11290300" y="1651000"/>
          <p14:tracePt t="13423" x="11290300" y="1643063"/>
          <p14:tracePt t="13426" x="11290300" y="1635125"/>
          <p14:tracePt t="13428" x="11290300" y="1627188"/>
          <p14:tracePt t="13433" x="11290300" y="1619250"/>
          <p14:tracePt t="13435" x="11290300" y="1611313"/>
          <p14:tracePt t="13439" x="11290300" y="1603375"/>
          <p14:tracePt t="13440" x="11290300" y="1595438"/>
          <p14:tracePt t="13445" x="11290300" y="1587500"/>
          <p14:tracePt t="13445" x="11282363" y="1587500"/>
          <p14:tracePt t="13447" x="11282363" y="1579563"/>
          <p14:tracePt t="13450" x="11274425" y="1579563"/>
          <p14:tracePt t="13452" x="11274425" y="1571625"/>
          <p14:tracePt t="13453" x="11274425" y="1563688"/>
          <p14:tracePt t="13455" x="11266488" y="1563688"/>
          <p14:tracePt t="13455" x="11266488" y="1555750"/>
          <p14:tracePt t="13457" x="11258550" y="1555750"/>
          <p14:tracePt t="13459" x="11258550" y="1547813"/>
          <p14:tracePt t="13461" x="11250613" y="1538288"/>
          <p14:tracePt t="13465" x="11242675" y="1538288"/>
          <p14:tracePt t="13466" x="11234738" y="1538288"/>
          <p14:tracePt t="13467" x="11234738" y="1530350"/>
          <p14:tracePt t="13469" x="11226800" y="1522413"/>
          <p14:tracePt t="13470" x="11218863" y="1522413"/>
          <p14:tracePt t="13473" x="11218863" y="1514475"/>
          <p14:tracePt t="13474" x="11202988" y="1506538"/>
          <p14:tracePt t="13478" x="11195050" y="1506538"/>
          <p14:tracePt t="13479" x="11187113" y="1506538"/>
          <p14:tracePt t="13480" x="11187113" y="1498600"/>
          <p14:tracePt t="13481" x="11171238" y="1490663"/>
          <p14:tracePt t="13484" x="11163300" y="1490663"/>
          <p14:tracePt t="13485" x="11155363" y="1490663"/>
          <p14:tracePt t="13486" x="11147425" y="1490663"/>
          <p14:tracePt t="13488" x="11139488" y="1482725"/>
          <p14:tracePt t="13488" x="11131550" y="1482725"/>
          <p14:tracePt t="13490" x="11123613" y="1474788"/>
          <p14:tracePt t="13491" x="11115675" y="1474788"/>
          <p14:tracePt t="13493" x="11107738" y="1474788"/>
          <p14:tracePt t="13493" x="11091863" y="1466850"/>
          <p14:tracePt t="13494" x="11083925" y="1466850"/>
          <p14:tracePt t="13495" x="11068050" y="1466850"/>
          <p14:tracePt t="13497" x="11060113" y="1466850"/>
          <p14:tracePt t="13499" x="11044238" y="1466850"/>
          <p14:tracePt t="13500" x="11028363" y="1458913"/>
          <p14:tracePt t="13501" x="11020425" y="1458913"/>
          <p14:tracePt t="13502" x="11012488" y="1458913"/>
          <p14:tracePt t="13503" x="10996613" y="1458913"/>
          <p14:tracePt t="13505" x="10980738" y="1458913"/>
          <p14:tracePt t="13506" x="10955338" y="1458913"/>
          <p14:tracePt t="13508" x="10939463" y="1458913"/>
          <p14:tracePt t="13510" x="10931525" y="1458913"/>
          <p14:tracePt t="13510" x="10923588" y="1458913"/>
          <p14:tracePt t="13511" x="10915650" y="1458913"/>
          <p14:tracePt t="13512" x="10907713" y="1458913"/>
          <p14:tracePt t="13515" x="10891838" y="1458913"/>
          <p14:tracePt t="13516" x="10883900" y="1458913"/>
          <p14:tracePt t="13517" x="10875963" y="1458913"/>
          <p14:tracePt t="13518" x="10868025" y="1458913"/>
          <p14:tracePt t="13518" x="10852150" y="1458913"/>
          <p14:tracePt t="13521" x="10836275" y="1458913"/>
          <p14:tracePt t="13522" x="10828338" y="1458913"/>
          <p14:tracePt t="13524" x="10812463" y="1458913"/>
          <p14:tracePt t="13526" x="10796588" y="1458913"/>
          <p14:tracePt t="13527" x="10780713" y="1458913"/>
          <p14:tracePt t="13529" x="10772775" y="1466850"/>
          <p14:tracePt t="13531" x="10756900" y="1466850"/>
          <p14:tracePt t="13532" x="10748963" y="1474788"/>
          <p14:tracePt t="13533" x="10741025" y="1474788"/>
          <p14:tracePt t="13534" x="10733088" y="1474788"/>
          <p14:tracePt t="13535" x="10725150" y="1474788"/>
          <p14:tracePt t="13536" x="10717213" y="1482725"/>
          <p14:tracePt t="13539" x="10701338" y="1490663"/>
          <p14:tracePt t="13540" x="10693400" y="1498600"/>
          <p14:tracePt t="13541" x="10685463" y="1498600"/>
          <p14:tracePt t="13543" x="10677525" y="1498600"/>
          <p14:tracePt t="13545" x="10669588" y="1506538"/>
          <p14:tracePt t="13546" x="10661650" y="1514475"/>
          <p14:tracePt t="13548" x="10653713" y="1514475"/>
          <p14:tracePt t="13549" x="10645775" y="1522413"/>
          <p14:tracePt t="13550" x="10645775" y="1530350"/>
          <p14:tracePt t="13551" x="10637838" y="1530350"/>
          <p14:tracePt t="13552" x="10629900" y="1530350"/>
          <p14:tracePt t="13552" x="10629900" y="1538288"/>
          <p14:tracePt t="13553" x="10620375" y="1547813"/>
          <p14:tracePt t="13554" x="10612438" y="1547813"/>
          <p14:tracePt t="13555" x="10612438" y="1555750"/>
          <p14:tracePt t="13558" x="10604500" y="1563688"/>
          <p14:tracePt t="13558" x="10596563" y="1563688"/>
          <p14:tracePt t="13560" x="10596563" y="1571625"/>
          <p14:tracePt t="13560" x="10588625" y="1579563"/>
          <p14:tracePt t="13562" x="10580688" y="1587500"/>
          <p14:tracePt t="13564" x="10572750" y="1603375"/>
          <p14:tracePt t="13566" x="10564813" y="1603375"/>
          <p14:tracePt t="13567" x="10564813" y="1619250"/>
          <p14:tracePt t="13568" x="10556875" y="1619250"/>
          <p14:tracePt t="13569" x="10556875" y="1627188"/>
          <p14:tracePt t="13570" x="10556875" y="1635125"/>
          <p14:tracePt t="13571" x="10548938" y="1635125"/>
          <p14:tracePt t="13572" x="10541000" y="1651000"/>
          <p14:tracePt t="13573" x="10541000" y="1658938"/>
          <p14:tracePt t="13575" x="10533063" y="1674813"/>
          <p14:tracePt t="13576" x="10525125" y="1682750"/>
          <p14:tracePt t="13576" x="10517188" y="1690688"/>
          <p14:tracePt t="13577" x="10517188" y="1698625"/>
          <p14:tracePt t="13578" x="10517188" y="1706563"/>
          <p14:tracePt t="13579" x="10509250" y="1714500"/>
          <p14:tracePt t="13581" x="10509250" y="1722438"/>
          <p14:tracePt t="13583" x="10501313" y="1746250"/>
          <p14:tracePt t="13585" x="10493375" y="1754188"/>
          <p14:tracePt t="13585" x="10493375" y="1762125"/>
          <p14:tracePt t="13586" x="10485438" y="1770063"/>
          <p14:tracePt t="13587" x="10485438" y="1778000"/>
          <p14:tracePt t="13588" x="10477500" y="1793875"/>
          <p14:tracePt t="13589" x="10477500" y="1801813"/>
          <p14:tracePt t="13592" x="10477500" y="1817688"/>
          <p14:tracePt t="13593" x="10477500" y="1825625"/>
          <p14:tracePt t="13594" x="10469563" y="1833563"/>
          <p14:tracePt t="13594" x="10469563" y="1841500"/>
          <p14:tracePt t="13595" x="10469563" y="1849438"/>
          <p14:tracePt t="13597" x="10461625" y="1857375"/>
          <p14:tracePt t="13599" x="10461625" y="1873250"/>
          <p14:tracePt t="13600" x="10461625" y="1890713"/>
          <p14:tracePt t="13602" x="10461625" y="1898650"/>
          <p14:tracePt t="13603" x="10461625" y="1906588"/>
          <p14:tracePt t="13603" x="10461625" y="1914525"/>
          <p14:tracePt t="13604" x="10453688" y="1930400"/>
          <p14:tracePt t="13607" x="10453688" y="1938338"/>
          <p14:tracePt t="13608" x="10453688" y="1946275"/>
          <p14:tracePt t="13608" x="10453688" y="1954213"/>
          <p14:tracePt t="13610" x="10453688" y="1970088"/>
          <p14:tracePt t="13611" x="10445750" y="1985963"/>
          <p14:tracePt t="13615" x="10445750" y="2001838"/>
          <p14:tracePt t="13616" x="10445750" y="2009775"/>
          <p14:tracePt t="13617" x="10445750" y="2017713"/>
          <p14:tracePt t="13618" x="10445750" y="2025650"/>
          <p14:tracePt t="13619" x="10445750" y="2033588"/>
          <p14:tracePt t="13619" x="10445750" y="2041525"/>
          <p14:tracePt t="13620" x="10445750" y="2049463"/>
          <p14:tracePt t="13622" x="10445750" y="2057400"/>
          <p14:tracePt t="13624" x="10445750" y="2073275"/>
          <p14:tracePt t="13624" x="10445750" y="2081213"/>
          <p14:tracePt t="13626" x="10445750" y="2089150"/>
          <p14:tracePt t="13626" x="10445750" y="2097088"/>
          <p14:tracePt t="13628" x="10445750" y="2112963"/>
          <p14:tracePt t="13629" x="10445750" y="2120900"/>
          <p14:tracePt t="13631" x="10453688" y="2128838"/>
          <p14:tracePt t="13632" x="10461625" y="2136775"/>
          <p14:tracePt t="13633" x="10461625" y="2144713"/>
          <p14:tracePt t="13634" x="10469563" y="2152650"/>
          <p14:tracePt t="13635" x="10469563" y="2160588"/>
          <p14:tracePt t="13636" x="10469563" y="2168525"/>
          <p14:tracePt t="13637" x="10477500" y="2176463"/>
          <p14:tracePt t="13639" x="10485438" y="2192338"/>
          <p14:tracePt t="13641" x="10485438" y="2200275"/>
          <p14:tracePt t="13643" x="10493375" y="2208213"/>
          <p14:tracePt t="13643" x="10501313" y="2216150"/>
          <p14:tracePt t="13644" x="10509250" y="2224088"/>
          <p14:tracePt t="13646" x="10509250" y="2233613"/>
          <p14:tracePt t="13648" x="10517188" y="2249488"/>
          <p14:tracePt t="13649" x="10525125" y="2257425"/>
          <p14:tracePt t="13651" x="10533063" y="2273300"/>
          <p14:tracePt t="13652" x="10541000" y="2273300"/>
          <p14:tracePt t="13652" x="10541000" y="2281238"/>
          <p14:tracePt t="13654" x="10548938" y="2289175"/>
          <p14:tracePt t="13654" x="10556875" y="2289175"/>
          <p14:tracePt t="13656" x="10564813" y="2305050"/>
          <p14:tracePt t="13656" x="10564813" y="2312988"/>
          <p14:tracePt t="13657" x="10572750" y="2312988"/>
          <p14:tracePt t="13658" x="10580688" y="2320925"/>
          <p14:tracePt t="13660" x="10580688" y="2328863"/>
          <p14:tracePt t="13661" x="10596563" y="2336800"/>
          <p14:tracePt t="13662" x="10596563" y="2352675"/>
          <p14:tracePt t="13664" x="10612438" y="2360613"/>
          <p14:tracePt t="13666" x="10620375" y="2368550"/>
          <p14:tracePt t="13668" x="10629900" y="2376488"/>
          <p14:tracePt t="13668" x="10629900" y="2384425"/>
          <p14:tracePt t="13671" x="10637838" y="2392363"/>
          <p14:tracePt t="13671" x="10645775" y="2400300"/>
          <p14:tracePt t="13672" x="10653713" y="2400300"/>
          <p14:tracePt t="13673" x="10661650" y="2408238"/>
          <p14:tracePt t="13674" x="10661650" y="2416175"/>
          <p14:tracePt t="13675" x="10669588" y="2424113"/>
          <p14:tracePt t="13677" x="10677525" y="2432050"/>
          <p14:tracePt t="13678" x="10685463" y="2439988"/>
          <p14:tracePt t="13681" x="10693400" y="2447925"/>
          <p14:tracePt t="13682" x="10701338" y="2455863"/>
          <p14:tracePt t="13683" x="10709275" y="2463800"/>
          <p14:tracePt t="13685" x="10709275" y="2471738"/>
          <p14:tracePt t="13686" x="10717213" y="2471738"/>
          <p14:tracePt t="13687" x="10717213" y="2479675"/>
          <p14:tracePt t="13688" x="10725150" y="2479675"/>
          <p14:tracePt t="13689" x="10725150" y="2487613"/>
          <p14:tracePt t="13690" x="10733088" y="2495550"/>
          <p14:tracePt t="13691" x="10741025" y="2495550"/>
          <p14:tracePt t="13692" x="10741025" y="2503488"/>
          <p14:tracePt t="13695" x="10748963" y="2503488"/>
          <p14:tracePt t="13696" x="10756900" y="2511425"/>
          <p14:tracePt t="13699" x="10756900" y="2519363"/>
          <p14:tracePt t="13701" x="10764838" y="2527300"/>
          <p14:tracePt t="13703" x="10772775" y="2527300"/>
          <p14:tracePt t="13708" x="10772775" y="2535238"/>
          <p14:tracePt t="13709" x="10780713" y="2535238"/>
          <p14:tracePt t="13712" x="10788650" y="2535238"/>
          <p14:tracePt t="13717" x="10788650" y="2543175"/>
          <p14:tracePt t="13728" x="10796588" y="2543175"/>
          <p14:tracePt t="13743" x="10804525" y="2543175"/>
          <p14:tracePt t="13771" x="10804525" y="2535238"/>
          <p14:tracePt t="13777" x="10804525" y="2527300"/>
          <p14:tracePt t="13780" x="10804525" y="2519363"/>
          <p14:tracePt t="13782" x="10804525" y="2511425"/>
          <p14:tracePt t="13787" x="10804525" y="2503488"/>
          <p14:tracePt t="13789" x="10804525" y="2495550"/>
          <p14:tracePt t="13794" x="10804525" y="2487613"/>
          <p14:tracePt t="13795" x="10804525" y="2479675"/>
          <p14:tracePt t="13799" x="10796588" y="2479675"/>
          <p14:tracePt t="13801" x="10796588" y="2471738"/>
          <p14:tracePt t="13803" x="10796588" y="2463800"/>
          <p14:tracePt t="13808" x="10796588" y="2455863"/>
          <p14:tracePt t="13809" x="10796588" y="2447925"/>
          <p14:tracePt t="13811" x="10788650" y="2447925"/>
          <p14:tracePt t="13815" x="10788650" y="2439988"/>
          <p14:tracePt t="13816" x="10780713" y="2439988"/>
          <p14:tracePt t="13818" x="10780713" y="2432050"/>
          <p14:tracePt t="13823" x="10780713" y="2424113"/>
          <p14:tracePt t="13825" x="10772775" y="2424113"/>
          <p14:tracePt t="13826" x="10772775" y="2416175"/>
          <p14:tracePt t="13829" x="10764838" y="2408238"/>
          <p14:tracePt t="13835" x="10756900" y="2400300"/>
          <p14:tracePt t="13838" x="10748963" y="2392363"/>
          <p14:tracePt t="13844" x="10741025" y="2392363"/>
          <p14:tracePt t="13845" x="10741025" y="2384425"/>
          <p14:tracePt t="13847" x="10733088" y="2384425"/>
          <p14:tracePt t="13849" x="10733088" y="2376488"/>
          <p14:tracePt t="13853" x="10725150" y="2376488"/>
          <p14:tracePt t="13856" x="10717213" y="2376488"/>
          <p14:tracePt t="13862" x="10709275" y="2368550"/>
          <p14:tracePt t="13866" x="10701338" y="2368550"/>
          <p14:tracePt t="13868" x="10693400" y="2368550"/>
          <p14:tracePt t="13873" x="10685463" y="2368550"/>
          <p14:tracePt t="13874" x="10677525" y="2368550"/>
          <p14:tracePt t="13877" x="10669588" y="2368550"/>
          <p14:tracePt t="13878" x="10661650" y="2368550"/>
          <p14:tracePt t="13881" x="10653713" y="2368550"/>
          <p14:tracePt t="13883" x="10645775" y="2368550"/>
          <p14:tracePt t="13885" x="10637838" y="2368550"/>
          <p14:tracePt t="13886" x="10629900" y="2368550"/>
          <p14:tracePt t="13900" x="10548938" y="2408238"/>
          <p14:tracePt t="13901" x="10533063" y="2408238"/>
          <p14:tracePt t="13902" x="10533063" y="2416175"/>
          <p14:tracePt t="13903" x="10525125" y="2424113"/>
          <p14:tracePt t="13904" x="10509250" y="2424113"/>
          <p14:tracePt t="13905" x="10501313" y="2432050"/>
          <p14:tracePt t="13906" x="10493375" y="2432050"/>
          <p14:tracePt t="13908" x="10493375" y="2439988"/>
          <p14:tracePt t="13908" x="10477500" y="2439988"/>
          <p14:tracePt t="13911" x="10469563" y="2447925"/>
          <p14:tracePt t="13912" x="10461625" y="2455863"/>
          <p14:tracePt t="13915" x="10437813" y="2471738"/>
          <p14:tracePt t="13916" x="10429875" y="2471738"/>
          <p14:tracePt t="13917" x="10421938" y="2479675"/>
          <p14:tracePt t="13920" x="10414000" y="2487613"/>
          <p14:tracePt t="13920" x="10406063" y="2487613"/>
          <p14:tracePt t="13921" x="10406063" y="2495550"/>
          <p14:tracePt t="13922" x="10398125" y="2495550"/>
          <p14:tracePt t="13924" x="10390188" y="2503488"/>
          <p14:tracePt t="13924" x="10390188" y="2511425"/>
          <p14:tracePt t="13925" x="10382250" y="2511425"/>
          <p14:tracePt t="13926" x="10374313" y="2511425"/>
          <p14:tracePt t="13927" x="10366375" y="2519363"/>
          <p14:tracePt t="13928" x="10366375" y="2527300"/>
          <p14:tracePt t="13929" x="10358438" y="2527300"/>
          <p14:tracePt t="13931" x="10350500" y="2535238"/>
          <p14:tracePt t="13933" x="10350500" y="2543175"/>
          <p14:tracePt t="13934" x="10342563" y="2551113"/>
          <p14:tracePt t="13935" x="10334625" y="2551113"/>
          <p14:tracePt t="13936" x="10334625" y="2559050"/>
          <p14:tracePt t="13938" x="10326688" y="2566988"/>
          <p14:tracePt t="13938" x="10318750" y="2566988"/>
          <p14:tracePt t="13940" x="10318750" y="2576513"/>
          <p14:tracePt t="13941" x="10318750" y="2584450"/>
          <p14:tracePt t="13941" x="10310813" y="2584450"/>
          <p14:tracePt t="13943" x="10302875" y="2592388"/>
          <p14:tracePt t="13945" x="10302875" y="2600325"/>
          <p14:tracePt t="13948" x="10294938" y="2608263"/>
          <p14:tracePt t="13950" x="10287000" y="2616200"/>
          <p14:tracePt t="13952" x="10287000" y="2624138"/>
          <p14:tracePt t="13954" x="10279063" y="2632075"/>
          <p14:tracePt t="13955" x="10269538" y="2632075"/>
          <p14:tracePt t="13957" x="10269538" y="2640013"/>
          <p14:tracePt t="13957" x="10261600" y="2647950"/>
          <p14:tracePt t="13960" x="10261600" y="2655888"/>
          <p14:tracePt t="13961" x="10253663" y="2663825"/>
          <p14:tracePt t="13965" x="10245725" y="2671763"/>
          <p14:tracePt t="13966" x="10245725" y="2679700"/>
          <p14:tracePt t="13967" x="10237788" y="2687638"/>
          <p14:tracePt t="13969" x="10237788" y="2695575"/>
          <p14:tracePt t="13970" x="10229850" y="2703513"/>
          <p14:tracePt t="13974" x="10229850" y="2711450"/>
          <p14:tracePt t="13975" x="10221913" y="2719388"/>
          <p14:tracePt t="13976" x="10221913" y="2727325"/>
          <p14:tracePt t="13978" x="10213975" y="2735263"/>
          <p14:tracePt t="13980" x="10213975" y="2743200"/>
          <p14:tracePt t="13982" x="10213975" y="2751138"/>
          <p14:tracePt t="13983" x="10206038" y="2759075"/>
          <p14:tracePt t="13984" x="10206038" y="2767013"/>
          <p14:tracePt t="13985" x="10198100" y="2767013"/>
          <p14:tracePt t="13986" x="10198100" y="2782888"/>
          <p14:tracePt t="13988" x="10198100" y="2790825"/>
          <p14:tracePt t="13990" x="10190163" y="2798763"/>
          <p14:tracePt t="13992" x="10190163" y="2806700"/>
          <p14:tracePt t="13994" x="10190163" y="2814638"/>
          <p14:tracePt t="13995" x="10182225" y="2822575"/>
          <p14:tracePt t="13997" x="10182225" y="2830513"/>
          <p14:tracePt t="13999" x="10182225" y="2846388"/>
          <p14:tracePt t="14002" x="10182225" y="2854325"/>
          <p14:tracePt t="14002" x="10182225" y="2862263"/>
          <p14:tracePt t="14005" x="10182225" y="2870200"/>
          <p14:tracePt t="14005" x="10182225" y="2878138"/>
          <p14:tracePt t="14008" x="10182225" y="2886075"/>
          <p14:tracePt t="14008" x="10182225" y="2894013"/>
          <p14:tracePt t="14010" x="10174288" y="2894013"/>
          <p14:tracePt t="14011" x="10174288" y="2901950"/>
          <p14:tracePt t="14012" x="10174288" y="2909888"/>
          <p14:tracePt t="14015" x="10166350" y="2927350"/>
          <p14:tracePt t="14015" x="10166350" y="2935288"/>
          <p14:tracePt t="14017" x="10166350" y="2951163"/>
          <p14:tracePt t="14019" x="10166350" y="2959100"/>
          <p14:tracePt t="14021" x="10166350" y="2967038"/>
          <p14:tracePt t="14021" x="10166350" y="2974975"/>
          <p14:tracePt t="14022" x="10166350" y="2982913"/>
          <p14:tracePt t="14023" x="10166350" y="2990850"/>
          <p14:tracePt t="14025" x="10166350" y="2998788"/>
          <p14:tracePt t="14026" x="10166350" y="3006725"/>
          <p14:tracePt t="14027" x="10166350" y="3014663"/>
          <p14:tracePt t="14028" x="10166350" y="3022600"/>
          <p14:tracePt t="14028" x="10166350" y="3030538"/>
          <p14:tracePt t="14029" x="10166350" y="3038475"/>
          <p14:tracePt t="14031" x="10166350" y="3046413"/>
          <p14:tracePt t="14032" x="10166350" y="3062288"/>
          <p14:tracePt t="14033" x="10166350" y="3070225"/>
          <p14:tracePt t="14034" x="10166350" y="3078163"/>
          <p14:tracePt t="14035" x="10166350" y="3101975"/>
          <p14:tracePt t="14036" x="10166350" y="3117850"/>
          <p14:tracePt t="14037" x="10166350" y="3125788"/>
          <p14:tracePt t="14038" x="10166350" y="3133725"/>
          <p14:tracePt t="14040" x="10166350" y="3141663"/>
          <p14:tracePt t="14041" x="10166350" y="3157538"/>
          <p14:tracePt t="14041" x="10166350" y="3165475"/>
          <p14:tracePt t="14043" x="10166350" y="3181350"/>
          <p14:tracePt t="14044" x="10166350" y="3189288"/>
          <p14:tracePt t="14044" x="10166350" y="3205163"/>
          <p14:tracePt t="14046" x="10166350" y="3221038"/>
          <p14:tracePt t="14047" x="10166350" y="3236913"/>
          <p14:tracePt t="14048" x="10158413" y="3262313"/>
          <p14:tracePt t="14049" x="10158413" y="3278188"/>
          <p14:tracePt t="14050" x="10158413" y="3286125"/>
          <p14:tracePt t="14052" x="10158413" y="3302000"/>
          <p14:tracePt t="14053" x="10158413" y="3309938"/>
          <p14:tracePt t="14054" x="10150475" y="3325813"/>
          <p14:tracePt t="14054" x="10150475" y="3349625"/>
          <p14:tracePt t="14055" x="10150475" y="3357563"/>
          <p14:tracePt t="14057" x="10150475" y="3373438"/>
          <p14:tracePt t="14058" x="10150475" y="3381375"/>
          <p14:tracePt t="14058" x="10150475" y="3397250"/>
          <p14:tracePt t="14059" x="10142538" y="3405188"/>
          <p14:tracePt t="14060" x="10142538" y="3421063"/>
          <p14:tracePt t="14062" x="10142538" y="3436938"/>
          <p14:tracePt t="14063" x="10134600" y="3444875"/>
          <p14:tracePt t="14065" x="10134600" y="3468688"/>
          <p14:tracePt t="14066" x="10126663" y="3484563"/>
          <p14:tracePt t="14067" x="10126663" y="3492500"/>
          <p14:tracePt t="14068" x="10118725" y="3508375"/>
          <p14:tracePt t="14068" x="10118725" y="3524250"/>
          <p14:tracePt t="14069" x="10118725" y="3532188"/>
          <p14:tracePt t="14070" x="10118725" y="3548063"/>
          <p14:tracePt t="14071" x="10110788" y="3556000"/>
          <p14:tracePt t="14073" x="10110788" y="3571875"/>
          <p14:tracePt t="14073" x="10102850" y="3579813"/>
          <p14:tracePt t="14074" x="10102850" y="3587750"/>
          <p14:tracePt t="14075" x="10094913" y="3605213"/>
          <p14:tracePt t="14077" x="10086975" y="3613150"/>
          <p14:tracePt t="14077" x="10086975" y="3621088"/>
          <p14:tracePt t="14078" x="10086975" y="3636963"/>
          <p14:tracePt t="14081" x="10079038" y="3652838"/>
          <p14:tracePt t="14082" x="10071100" y="3668713"/>
          <p14:tracePt t="14083" x="10071100" y="3676650"/>
          <p14:tracePt t="14085" x="10063163" y="3684588"/>
          <p14:tracePt t="14085" x="10063163" y="3692525"/>
          <p14:tracePt t="14087" x="10055225" y="3692525"/>
          <p14:tracePt t="14088" x="10047288" y="3708400"/>
          <p14:tracePt t="14088" x="10047288" y="3716338"/>
          <p14:tracePt t="14090" x="10039350" y="3724275"/>
          <p14:tracePt t="14091" x="10039350" y="3732213"/>
          <p14:tracePt t="14093" x="10031413" y="3732213"/>
          <p14:tracePt t="14093" x="10031413" y="3740150"/>
          <p14:tracePt t="14094" x="10031413" y="3748088"/>
          <p14:tracePt t="14095" x="10023475" y="3748088"/>
          <p14:tracePt t="14097" x="10015538" y="3763963"/>
          <p14:tracePt t="14100" x="10015538" y="3771900"/>
          <p14:tracePt t="14101" x="10007600" y="3779838"/>
          <p14:tracePt t="14104" x="9999663" y="3787775"/>
          <p14:tracePt t="14109" x="9999663" y="3795713"/>
          <p14:tracePt t="14110" x="9991725" y="3795713"/>
          <p14:tracePt t="14112" x="9991725" y="3803650"/>
          <p14:tracePt t="14115" x="9983788" y="3803650"/>
          <p14:tracePt t="14119" x="9975850" y="3811588"/>
          <p14:tracePt t="14120" x="9967913" y="3819525"/>
          <p14:tracePt t="14123" x="9959975" y="3819525"/>
          <p14:tracePt t="14126" x="9952038" y="3819525"/>
          <p14:tracePt t="14128" x="9944100" y="3827463"/>
          <p14:tracePt t="14132" x="9936163" y="3835400"/>
          <p14:tracePt t="14133" x="9926638" y="3835400"/>
          <p14:tracePt t="14135" x="9918700" y="3835400"/>
          <p14:tracePt t="14136" x="9910763" y="3835400"/>
          <p14:tracePt t="14138" x="9894888" y="3843338"/>
          <p14:tracePt t="14139" x="9886950" y="3843338"/>
          <p14:tracePt t="14141" x="9879013" y="3851275"/>
          <p14:tracePt t="14141" x="9863138" y="3851275"/>
          <p14:tracePt t="14142" x="9855200" y="3859213"/>
          <p14:tracePt t="14143" x="9839325" y="3859213"/>
          <p14:tracePt t="14145" x="9823450" y="3859213"/>
          <p14:tracePt t="14146" x="9815513" y="3859213"/>
          <p14:tracePt t="14148" x="9807575" y="3859213"/>
          <p14:tracePt t="14149" x="9783763" y="3867150"/>
          <p14:tracePt t="14150" x="9775825" y="3867150"/>
          <p14:tracePt t="14151" x="9767888" y="3867150"/>
          <p14:tracePt t="14152" x="9752013" y="3867150"/>
          <p14:tracePt t="14153" x="9744075" y="3867150"/>
          <p14:tracePt t="14154" x="9728200" y="3867150"/>
          <p14:tracePt t="14155" x="9704388" y="3875088"/>
          <p14:tracePt t="14157" x="9696450" y="3875088"/>
          <p14:tracePt t="14157" x="9680575" y="3875088"/>
          <p14:tracePt t="14158" x="9664700" y="3883025"/>
          <p14:tracePt t="14159" x="9648825" y="3883025"/>
          <p14:tracePt t="14160" x="9640888" y="3883025"/>
          <p14:tracePt t="14161" x="9617075" y="3883025"/>
          <p14:tracePt t="14162" x="9601200" y="3890963"/>
          <p14:tracePt t="14165" x="9567863" y="3890963"/>
          <p14:tracePt t="14166" x="9551988" y="3898900"/>
          <p14:tracePt t="14167" x="9512300" y="3898900"/>
          <p14:tracePt t="14168" x="9480550" y="3906838"/>
          <p14:tracePt t="14169" x="9432925" y="3906838"/>
          <p14:tracePt t="14170" x="9409113" y="3914775"/>
          <p14:tracePt t="14171" x="9393238" y="3914775"/>
          <p14:tracePt t="14172" x="9369425" y="3922713"/>
          <p14:tracePt t="14173" x="9353550" y="3922713"/>
          <p14:tracePt t="14174" x="9337675" y="3930650"/>
          <p14:tracePt t="14176" x="9313863" y="3930650"/>
          <p14:tracePt t="14177" x="9297988" y="3938588"/>
          <p14:tracePt t="14177" x="9274175" y="3948113"/>
          <p14:tracePt t="14179" x="9258300" y="3948113"/>
          <p14:tracePt t="14179" x="9234488" y="3956050"/>
          <p14:tracePt t="14181" x="9209088" y="3963988"/>
          <p14:tracePt t="14183" x="9169400" y="3971925"/>
          <p14:tracePt t="14183" x="9145588" y="3979863"/>
          <p14:tracePt t="14184" x="9129713" y="3987800"/>
          <p14:tracePt t="14185" x="9113838" y="3987800"/>
          <p14:tracePt t="14186" x="9097963" y="3995738"/>
          <p14:tracePt t="14187" x="9074150" y="4003675"/>
          <p14:tracePt t="14188" x="9050338" y="4011613"/>
          <p14:tracePt t="14189" x="9034463" y="4019550"/>
          <p14:tracePt t="14190" x="9010650" y="4019550"/>
          <p14:tracePt t="14191" x="8978900" y="4027488"/>
          <p14:tracePt t="14192" x="8963025" y="4035425"/>
          <p14:tracePt t="14193" x="8939213" y="4043363"/>
          <p14:tracePt t="14194" x="8923338" y="4051300"/>
          <p14:tracePt t="14196" x="8907463" y="4059238"/>
          <p14:tracePt t="14197" x="8883650" y="4067175"/>
          <p14:tracePt t="14198" x="8842375" y="4075113"/>
          <p14:tracePt t="14200" x="8802688" y="4090988"/>
          <p14:tracePt t="14201" x="8778875" y="4098925"/>
          <p14:tracePt t="14202" x="8755063" y="4106863"/>
          <p14:tracePt t="14203" x="8731250" y="4114800"/>
          <p14:tracePt t="14204" x="8707438" y="4122738"/>
          <p14:tracePt t="14206" x="8683625" y="4130675"/>
          <p14:tracePt t="14207" x="8659813" y="4138613"/>
          <p14:tracePt t="14208" x="8636000" y="4138613"/>
          <p14:tracePt t="14208" x="8612188" y="4146550"/>
          <p14:tracePt t="14209" x="8596313" y="4154488"/>
          <p14:tracePt t="14210" x="8572500" y="4162425"/>
          <p14:tracePt t="14211" x="8540750" y="4170363"/>
          <p14:tracePt t="14212" x="8523288" y="4178300"/>
          <p14:tracePt t="14215" x="8483600" y="4202113"/>
          <p14:tracePt t="14217" x="8420100" y="4210050"/>
          <p14:tracePt t="14218" x="8396288" y="4217988"/>
          <p14:tracePt t="14219" x="8380413" y="4225925"/>
          <p14:tracePt t="14220" x="8348663" y="4233863"/>
          <p14:tracePt t="14221" x="8324850" y="4241800"/>
          <p14:tracePt t="14221" x="8301038" y="4249738"/>
          <p14:tracePt t="14222" x="8277225" y="4257675"/>
          <p14:tracePt t="14224" x="8253413" y="4265613"/>
          <p14:tracePt t="14225" x="8229600" y="4273550"/>
          <p14:tracePt t="14226" x="8205788" y="4273550"/>
          <p14:tracePt t="14227" x="8180388" y="4281488"/>
          <p14:tracePt t="14227" x="8156575" y="4291013"/>
          <p14:tracePt t="14228" x="8116888" y="4298950"/>
          <p14:tracePt t="14229" x="8093075" y="4306888"/>
          <p14:tracePt t="14231" x="8045450" y="4314825"/>
          <p14:tracePt t="14233" x="8021638" y="4322763"/>
          <p14:tracePt t="14234" x="7974013" y="4330700"/>
          <p14:tracePt t="14235" x="7958138" y="4338638"/>
          <p14:tracePt t="14236" x="7926388" y="4346575"/>
          <p14:tracePt t="14237" x="7902575" y="4346575"/>
          <p14:tracePt t="14238" x="7886700" y="4346575"/>
          <p14:tracePt t="14239" x="7862888" y="4346575"/>
          <p14:tracePt t="14240" x="7829550" y="4354513"/>
          <p14:tracePt t="14242" x="7813675" y="4362450"/>
          <p14:tracePt t="14243" x="7789863" y="4362450"/>
          <p14:tracePt t="14244" x="7773988" y="4370388"/>
          <p14:tracePt t="14244" x="7750175" y="4370388"/>
          <p14:tracePt t="14245" x="7742238" y="4370388"/>
          <p14:tracePt t="14246" x="7718425" y="4378325"/>
          <p14:tracePt t="14248" x="7694613" y="4378325"/>
          <p14:tracePt t="14250" x="7662863" y="4378325"/>
          <p14:tracePt t="14251" x="7646988" y="4386263"/>
          <p14:tracePt t="14252" x="7623175" y="4386263"/>
          <p14:tracePt t="14253" x="7599363" y="4394200"/>
          <p14:tracePt t="14254" x="7591425" y="4394200"/>
          <p14:tracePt t="14255" x="7567613" y="4394200"/>
          <p14:tracePt t="14256" x="7559675" y="4394200"/>
          <p14:tracePt t="14257" x="7543800" y="4394200"/>
          <p14:tracePt t="14258" x="7527925" y="4394200"/>
          <p14:tracePt t="14259" x="7512050" y="4402138"/>
          <p14:tracePt t="14260" x="7504113" y="4402138"/>
          <p14:tracePt t="14261" x="7486650" y="4402138"/>
          <p14:tracePt t="14262" x="7462838" y="4402138"/>
          <p14:tracePt t="14262" x="7454900" y="4402138"/>
          <p14:tracePt t="14265" x="7423150" y="4410075"/>
          <p14:tracePt t="14266" x="7407275" y="4410075"/>
          <p14:tracePt t="14267" x="7375525" y="4410075"/>
          <p14:tracePt t="14268" x="7359650" y="4410075"/>
          <p14:tracePt t="14269" x="7351713" y="4410075"/>
          <p14:tracePt t="14270" x="7327900" y="4410075"/>
          <p14:tracePt t="14271" x="7319963" y="4410075"/>
          <p14:tracePt t="14273" x="7304088" y="4410075"/>
          <p14:tracePt t="14273" x="7288213" y="4410075"/>
          <p14:tracePt t="14274" x="7272338" y="4410075"/>
          <p14:tracePt t="14275" x="7256463" y="4410075"/>
          <p14:tracePt t="14277" x="7232650" y="4410075"/>
          <p14:tracePt t="14278" x="7216775" y="4410075"/>
          <p14:tracePt t="14279" x="7208838" y="4418013"/>
          <p14:tracePt t="14280" x="7185025" y="4418013"/>
          <p14:tracePt t="14281" x="7153275" y="4418013"/>
          <p14:tracePt t="14282" x="7145338" y="4418013"/>
          <p14:tracePt t="14283" x="7127875" y="4418013"/>
          <p14:tracePt t="14285" x="7112000" y="4418013"/>
          <p14:tracePt t="14286" x="7096125" y="4418013"/>
          <p14:tracePt t="14286" x="7072313" y="4418013"/>
          <p14:tracePt t="14287" x="7064375" y="4418013"/>
          <p14:tracePt t="14289" x="7032625" y="4425950"/>
          <p14:tracePt t="14289" x="7024688" y="4425950"/>
          <p14:tracePt t="14290" x="7008813" y="4425950"/>
          <p14:tracePt t="14291" x="6992938" y="4425950"/>
          <p14:tracePt t="14292" x="6977063" y="4425950"/>
          <p14:tracePt t="14293" x="6961188" y="4425950"/>
          <p14:tracePt t="14294" x="6945313" y="4425950"/>
          <p14:tracePt t="14296" x="6929438" y="4425950"/>
          <p14:tracePt t="14297" x="6897688" y="4433888"/>
          <p14:tracePt t="14299" x="6881813" y="4433888"/>
          <p14:tracePt t="14300" x="6865938" y="4433888"/>
          <p14:tracePt t="14301" x="6850063" y="4433888"/>
          <p14:tracePt t="14302" x="6834188" y="4441825"/>
          <p14:tracePt t="14303" x="6818313" y="4441825"/>
          <p14:tracePt t="14303" x="6802438" y="4441825"/>
          <p14:tracePt t="14304" x="6784975" y="4441825"/>
          <p14:tracePt t="14306" x="6777038" y="4441825"/>
          <p14:tracePt t="14306" x="6761163" y="4449763"/>
          <p14:tracePt t="14307" x="6753225" y="4449763"/>
          <p14:tracePt t="14308" x="6737350" y="4449763"/>
          <p14:tracePt t="14309" x="6729413" y="4449763"/>
          <p14:tracePt t="14310" x="6713538" y="4449763"/>
          <p14:tracePt t="14311" x="6697663" y="4449763"/>
          <p14:tracePt t="14315" x="6673850" y="4449763"/>
          <p14:tracePt t="14317" x="6650038" y="4457700"/>
          <p14:tracePt t="14318" x="6634163" y="4457700"/>
          <p14:tracePt t="14320" x="6626225" y="4457700"/>
          <p14:tracePt t="14321" x="6610350" y="4457700"/>
          <p14:tracePt t="14322" x="6610350" y="4465638"/>
          <p14:tracePt t="14323" x="6602413" y="4465638"/>
          <p14:tracePt t="14324" x="6594475" y="4465638"/>
          <p14:tracePt t="14325" x="6586538" y="4465638"/>
          <p14:tracePt t="14326" x="6578600" y="4465638"/>
          <p14:tracePt t="14328" x="6570663" y="4473575"/>
          <p14:tracePt t="14329" x="6562725" y="4473575"/>
          <p14:tracePt t="14332" x="6554788" y="4473575"/>
          <p14:tracePt t="14333" x="6546850" y="4473575"/>
          <p14:tracePt t="14335" x="6538913" y="4473575"/>
          <p14:tracePt t="14336" x="6530975" y="4473575"/>
          <p14:tracePt t="14338" x="6523038" y="4473575"/>
          <p14:tracePt t="14339" x="6515100" y="4473575"/>
          <p14:tracePt t="14340" x="6507163" y="4473575"/>
          <p14:tracePt t="14343" x="6499225" y="4473575"/>
          <p14:tracePt t="14347" x="6491288" y="4473575"/>
          <p14:tracePt t="14351" x="6483350" y="4473575"/>
          <p14:tracePt t="14354" x="6475413" y="4473575"/>
          <p14:tracePt t="14359" x="6467475" y="4473575"/>
          <p14:tracePt t="14361" x="6459538" y="4473575"/>
          <p14:tracePt t="14367" x="6451600" y="4473575"/>
          <p14:tracePt t="14369" x="6442075" y="4473575"/>
          <p14:tracePt t="14370" x="6434138" y="4465638"/>
          <p14:tracePt t="14373" x="6434138" y="4457700"/>
          <p14:tracePt t="14375" x="6426200" y="4457700"/>
          <p14:tracePt t="14376" x="6426200" y="4449763"/>
          <p14:tracePt t="14377" x="6418263" y="4449763"/>
          <p14:tracePt t="14378" x="6418263" y="4441825"/>
          <p14:tracePt t="14381" x="6410325" y="4433888"/>
          <p14:tracePt t="14382" x="6402388" y="4425950"/>
          <p14:tracePt t="14383" x="6402388" y="4418013"/>
          <p14:tracePt t="14384" x="6394450" y="4410075"/>
          <p14:tracePt t="14385" x="6386513" y="4410075"/>
          <p14:tracePt t="14386" x="6386513" y="4394200"/>
          <p14:tracePt t="14387" x="6378575" y="4386263"/>
          <p14:tracePt t="14388" x="6370638" y="4386263"/>
          <p14:tracePt t="14389" x="6370638" y="4378325"/>
          <p14:tracePt t="14389" x="6362700" y="4362450"/>
          <p14:tracePt t="14391" x="6354763" y="4354513"/>
          <p14:tracePt t="14392" x="6346825" y="4346575"/>
          <p14:tracePt t="14394" x="6346825" y="4338638"/>
          <p14:tracePt t="14394" x="6338888" y="4330700"/>
          <p14:tracePt t="14395" x="6330950" y="4322763"/>
          <p14:tracePt t="14397" x="6323013" y="4314825"/>
          <p14:tracePt t="14399" x="6307138" y="4291013"/>
          <p14:tracePt t="14400" x="6299200" y="4281488"/>
          <p14:tracePt t="14401" x="6299200" y="4273550"/>
          <p14:tracePt t="14402" x="6283325" y="4257675"/>
          <p14:tracePt t="14402" x="6275388" y="4249738"/>
          <p14:tracePt t="14404" x="6275388" y="4241800"/>
          <p14:tracePt t="14405" x="6267450" y="4233863"/>
          <p14:tracePt t="14406" x="6251575" y="4225925"/>
          <p14:tracePt t="14406" x="6251575" y="4210050"/>
          <p14:tracePt t="14407" x="6243638" y="4202113"/>
          <p14:tracePt t="14408" x="6227763" y="4194175"/>
          <p14:tracePt t="14409" x="6219825" y="4178300"/>
          <p14:tracePt t="14410" x="6211888" y="4162425"/>
          <p14:tracePt t="14411" x="6203950" y="4154488"/>
          <p14:tracePt t="14412" x="6196013" y="4146550"/>
          <p14:tracePt t="14414" x="6180138" y="4122738"/>
          <p14:tracePt t="14417" x="6164263" y="4098925"/>
          <p14:tracePt t="14418" x="6156325" y="4090988"/>
          <p14:tracePt t="14418" x="6140450" y="4075113"/>
          <p14:tracePt t="14420" x="6132513" y="4067175"/>
          <p14:tracePt t="14420" x="6124575" y="4059238"/>
          <p14:tracePt t="14422" x="6116638" y="4035425"/>
          <p14:tracePt t="14423" x="6100763" y="4027488"/>
          <p14:tracePt t="14424" x="6091238" y="4019550"/>
          <p14:tracePt t="14424" x="6083300" y="4003675"/>
          <p14:tracePt t="14425" x="6075363" y="3987800"/>
          <p14:tracePt t="14427" x="6067425" y="3979863"/>
          <p14:tracePt t="14427" x="6059488" y="3971925"/>
          <p14:tracePt t="14428" x="6051550" y="3963988"/>
          <p14:tracePt t="14429" x="6043613" y="3948113"/>
          <p14:tracePt t="14431" x="6035675" y="3930650"/>
          <p14:tracePt t="14432" x="6027738" y="3914775"/>
          <p14:tracePt t="14434" x="6019800" y="3898900"/>
          <p14:tracePt t="14435" x="5995988" y="3875088"/>
          <p14:tracePt t="14437" x="5988050" y="3867150"/>
          <p14:tracePt t="14437" x="5988050" y="3859213"/>
          <p14:tracePt t="14438" x="5980113" y="3851275"/>
          <p14:tracePt t="14440" x="5972175" y="3843338"/>
          <p14:tracePt t="14441" x="5964238" y="3827463"/>
          <p14:tracePt t="14442" x="5964238" y="3819525"/>
          <p14:tracePt t="14443" x="5964238" y="3811588"/>
          <p14:tracePt t="14444" x="5956300" y="3803650"/>
          <p14:tracePt t="14444" x="5948363" y="3803650"/>
          <p14:tracePt t="14445" x="5948363" y="3787775"/>
          <p14:tracePt t="14446" x="5940425" y="3771900"/>
          <p14:tracePt t="14449" x="5932488" y="3763963"/>
          <p14:tracePt t="14451" x="5924550" y="3748088"/>
          <p14:tracePt t="14452" x="5924550" y="3740150"/>
          <p14:tracePt t="14453" x="5924550" y="3732213"/>
          <p14:tracePt t="14454" x="5916613" y="3724275"/>
          <p14:tracePt t="14455" x="5916613" y="3716338"/>
          <p14:tracePt t="14457" x="5908675" y="3700463"/>
          <p14:tracePt t="14459" x="5908675" y="3692525"/>
          <p14:tracePt t="14460" x="5908675" y="3684588"/>
          <p14:tracePt t="14462" x="5900738" y="3676650"/>
          <p14:tracePt t="14465" x="5900738" y="3660775"/>
          <p14:tracePt t="14466" x="5892800" y="3652838"/>
          <p14:tracePt t="14467" x="5892800" y="3644900"/>
          <p14:tracePt t="14469" x="5892800" y="3636963"/>
          <p14:tracePt t="14470" x="5892800" y="3629025"/>
          <p14:tracePt t="14473" x="5892800" y="3621088"/>
          <p14:tracePt t="14474" x="5884863" y="3613150"/>
          <p14:tracePt t="14476" x="5884863" y="3605213"/>
          <p14:tracePt t="14477" x="5876925" y="3595688"/>
          <p14:tracePt t="14479" x="5876925" y="3587750"/>
          <p14:tracePt t="14480" x="5876925" y="3579813"/>
          <p14:tracePt t="14482" x="5876925" y="3571875"/>
          <p14:tracePt t="14483" x="5868988" y="3563938"/>
          <p14:tracePt t="14484" x="5868988" y="3556000"/>
          <p14:tracePt t="14485" x="5861050" y="3548063"/>
          <p14:tracePt t="14486" x="5861050" y="3540125"/>
          <p14:tracePt t="14488" x="5861050" y="3532188"/>
          <p14:tracePt t="14489" x="5861050" y="3524250"/>
          <p14:tracePt t="14490" x="5853113" y="3524250"/>
          <p14:tracePt t="14491" x="5853113" y="3516313"/>
          <p14:tracePt t="14492" x="5845175" y="3508375"/>
          <p14:tracePt t="14495" x="5845175" y="3500438"/>
          <p14:tracePt t="14496" x="5837238" y="3492500"/>
          <p14:tracePt t="14498" x="5829300" y="3484563"/>
          <p14:tracePt t="14499" x="5821363" y="3476625"/>
          <p14:tracePt t="14501" x="5821363" y="3468688"/>
          <p14:tracePt t="14502" x="5813425" y="3460750"/>
          <p14:tracePt t="14502" x="5805488" y="3460750"/>
          <p14:tracePt t="14504" x="5797550" y="3452813"/>
          <p14:tracePt t="14506" x="5797550" y="3444875"/>
          <p14:tracePt t="14506" x="5789613" y="3436938"/>
          <p14:tracePt t="14508" x="5781675" y="3429000"/>
          <p14:tracePt t="14509" x="5773738" y="3421063"/>
          <p14:tracePt t="14510" x="5765800" y="3421063"/>
          <p14:tracePt t="14512" x="5765800" y="3413125"/>
          <p14:tracePt t="14513" x="5757863" y="3405188"/>
          <p14:tracePt t="14515" x="5749925" y="3405188"/>
          <p14:tracePt t="14516" x="5732463" y="3389313"/>
          <p14:tracePt t="14517" x="5724525" y="3389313"/>
          <p14:tracePt t="14519" x="5716588" y="3373438"/>
          <p14:tracePt t="14521" x="5708650" y="3373438"/>
          <p14:tracePt t="14522" x="5700713" y="3365500"/>
          <p14:tracePt t="14523" x="5692775" y="3365500"/>
          <p14:tracePt t="14524" x="5684838" y="3357563"/>
          <p14:tracePt t="14525" x="5676900" y="3357563"/>
          <p14:tracePt t="14526" x="5676900" y="3349625"/>
          <p14:tracePt t="14527" x="5668963" y="3349625"/>
          <p14:tracePt t="14528" x="5661025" y="3349625"/>
          <p14:tracePt t="14532" x="5645150" y="3341688"/>
          <p14:tracePt t="14534" x="5645150" y="3333750"/>
          <p14:tracePt t="14537" x="5637213" y="3333750"/>
          <p14:tracePt t="14542" x="5629275" y="3333750"/>
          <p14:tracePt t="14568" x="5621338" y="3333750"/>
          <p14:tracePt t="14593" x="5613400" y="3325813"/>
          <p14:tracePt t="14599" x="5613400" y="3317875"/>
          <p14:tracePt t="14605" x="5613400" y="3309938"/>
          <p14:tracePt t="14607" x="5613400" y="3302000"/>
          <p14:tracePt t="14611" x="5613400" y="3294063"/>
          <p14:tracePt t="14612" x="5613400" y="3286125"/>
          <p14:tracePt t="14614" x="5613400" y="3270250"/>
          <p14:tracePt t="14618" x="5613400" y="3262313"/>
          <p14:tracePt t="14618" x="5613400" y="3252788"/>
          <p14:tracePt t="14619" x="5613400" y="3244850"/>
          <p14:tracePt t="14622" x="5613400" y="3236913"/>
          <p14:tracePt t="14624" x="5613400" y="3228975"/>
          <p14:tracePt t="14626" x="5613400" y="3221038"/>
          <p14:tracePt t="14628" x="5613400" y="3213100"/>
          <p14:tracePt t="14630" x="5613400" y="3205163"/>
          <p14:tracePt t="14632" x="5613400" y="3197225"/>
          <p14:tracePt t="14635" x="5613400" y="3189288"/>
          <p14:tracePt t="14636" x="5613400" y="3181350"/>
          <p14:tracePt t="14638" x="5613400" y="3173413"/>
          <p14:tracePt t="14641" x="5613400" y="3165475"/>
          <p14:tracePt t="14644" x="5613400" y="3157538"/>
          <p14:tracePt t="14649" x="5613400" y="3149600"/>
          <p14:tracePt t="14654" x="5613400" y="3141663"/>
          <p14:tracePt t="14666" x="5613400" y="3133725"/>
          <p14:tracePt t="14670" x="5621338" y="3133725"/>
          <p14:tracePt t="14674" x="5621338" y="3125788"/>
          <p14:tracePt t="14680" x="5629275" y="3125788"/>
          <p14:tracePt t="14684" x="5637213" y="3125788"/>
          <p14:tracePt t="14691" x="5645150" y="3125788"/>
          <p14:tracePt t="14694" x="5653088" y="3125788"/>
          <p14:tracePt t="14697" x="5661025" y="3133725"/>
          <p14:tracePt t="14699" x="5668963" y="3133725"/>
          <p14:tracePt t="14702" x="5676900" y="3141663"/>
          <p14:tracePt t="14703" x="5684838" y="3149600"/>
          <p14:tracePt t="14705" x="5684838" y="3157538"/>
          <p14:tracePt t="14708" x="5700713" y="3165475"/>
          <p14:tracePt t="14709" x="5708650" y="3181350"/>
          <p14:tracePt t="14710" x="5708650" y="3189288"/>
          <p14:tracePt t="14711" x="5716588" y="3197225"/>
          <p14:tracePt t="14712" x="5724525" y="3205163"/>
          <p14:tracePt t="14715" x="5732463" y="3221038"/>
          <p14:tracePt t="14716" x="5732463" y="3228975"/>
          <p14:tracePt t="14717" x="5732463" y="3236913"/>
          <p14:tracePt t="14718" x="5740400" y="3236913"/>
          <p14:tracePt t="14719" x="5749925" y="3252788"/>
          <p14:tracePt t="14720" x="5749925" y="3262313"/>
          <p14:tracePt t="14721" x="5757863" y="3270250"/>
          <p14:tracePt t="14723" x="5757863" y="3286125"/>
          <p14:tracePt t="14724" x="5765800" y="3294063"/>
          <p14:tracePt t="14725" x="5773738" y="3317875"/>
          <p14:tracePt t="14727" x="5773738" y="3325813"/>
          <p14:tracePt t="14727" x="5781675" y="3333750"/>
          <p14:tracePt t="14729" x="5781675" y="3341688"/>
          <p14:tracePt t="14730" x="5789613" y="3349625"/>
          <p14:tracePt t="14731" x="5797550" y="3365500"/>
          <p14:tracePt t="14733" x="5797550" y="3381375"/>
          <p14:tracePt t="14733" x="5797550" y="3397250"/>
          <p14:tracePt t="14735" x="5805488" y="3405188"/>
          <p14:tracePt t="14736" x="5813425" y="3421063"/>
          <p14:tracePt t="14736" x="5813425" y="3429000"/>
          <p14:tracePt t="14738" x="5829300" y="3460750"/>
          <p14:tracePt t="14741" x="5829300" y="3476625"/>
          <p14:tracePt t="14741" x="5837238" y="3484563"/>
          <p14:tracePt t="14742" x="5845175" y="3500438"/>
          <p14:tracePt t="14743" x="5845175" y="3516313"/>
          <p14:tracePt t="14744" x="5853113" y="3524250"/>
          <p14:tracePt t="14745" x="5861050" y="3540125"/>
          <p14:tracePt t="14746" x="5861050" y="3548063"/>
          <p14:tracePt t="14748" x="5861050" y="3556000"/>
          <p14:tracePt t="14750" x="5876925" y="3587750"/>
          <p14:tracePt t="14751" x="5876925" y="3595688"/>
          <p14:tracePt t="14752" x="5884863" y="3605213"/>
          <p14:tracePt t="14752" x="5884863" y="3621088"/>
          <p14:tracePt t="14754" x="5884863" y="3636963"/>
          <p14:tracePt t="14755" x="5892800" y="3644900"/>
          <p14:tracePt t="14755" x="5892800" y="3652838"/>
          <p14:tracePt t="14757" x="5900738" y="3660775"/>
          <p14:tracePt t="14758" x="5900738" y="3676650"/>
          <p14:tracePt t="14759" x="5908675" y="3692525"/>
          <p14:tracePt t="14760" x="5916613" y="3708400"/>
          <p14:tracePt t="14761" x="5916613" y="3716338"/>
          <p14:tracePt t="14762" x="5916613" y="3732213"/>
          <p14:tracePt t="14765" x="5924550" y="3748088"/>
          <p14:tracePt t="14766" x="5932488" y="3763963"/>
          <p14:tracePt t="14768" x="5940425" y="3779838"/>
          <p14:tracePt t="14769" x="5940425" y="3787775"/>
          <p14:tracePt t="14770" x="5940425" y="3803650"/>
          <p14:tracePt t="14771" x="5948363" y="3803650"/>
          <p14:tracePt t="14772" x="5956300" y="3811588"/>
          <p14:tracePt t="14774" x="5956300" y="3827463"/>
          <p14:tracePt t="14776" x="5964238" y="3843338"/>
          <p14:tracePt t="14777" x="5972175" y="3851275"/>
          <p14:tracePt t="14779" x="5980113" y="3859213"/>
          <p14:tracePt t="14781" x="5980113" y="3867150"/>
          <p14:tracePt t="14783" x="5995988" y="3875088"/>
          <p14:tracePt t="14783" x="5995988" y="3883025"/>
          <p14:tracePt t="14784" x="6003925" y="3890963"/>
          <p14:tracePt t="14785" x="6011863" y="3898900"/>
          <p14:tracePt t="14786" x="6011863" y="3906838"/>
          <p14:tracePt t="14788" x="6019800" y="3914775"/>
          <p14:tracePt t="14788" x="6027738" y="3914775"/>
          <p14:tracePt t="14789" x="6027738" y="3922713"/>
          <p14:tracePt t="14790" x="6035675" y="3930650"/>
          <p14:tracePt t="14791" x="6051550" y="3938588"/>
          <p14:tracePt t="14794" x="6059488" y="3948113"/>
          <p14:tracePt t="14794" x="6067425" y="3956050"/>
          <p14:tracePt t="14797" x="6075363" y="3963988"/>
          <p14:tracePt t="14798" x="6091238" y="3971925"/>
          <p14:tracePt t="14800" x="6100763" y="3987800"/>
          <p14:tracePt t="14801" x="6116638" y="3995738"/>
          <p14:tracePt t="14803" x="6124575" y="4003675"/>
          <p14:tracePt t="14804" x="6132513" y="4011613"/>
          <p14:tracePt t="14804" x="6140450" y="4019550"/>
          <p14:tracePt t="14805" x="6148388" y="4019550"/>
          <p14:tracePt t="14806" x="6148388" y="4027488"/>
          <p14:tracePt t="14807" x="6156325" y="4035425"/>
          <p14:tracePt t="14808" x="6172200" y="4035425"/>
          <p14:tracePt t="14809" x="6172200" y="4043363"/>
          <p14:tracePt t="14811" x="6180138" y="4051300"/>
          <p14:tracePt t="14812" x="6196013" y="4051300"/>
          <p14:tracePt t="14813" x="6196013" y="4059238"/>
          <p14:tracePt t="14815" x="6211888" y="4067175"/>
          <p14:tracePt t="14817" x="6227763" y="4075113"/>
          <p14:tracePt t="14818" x="6227763" y="4083050"/>
          <p14:tracePt t="14819" x="6235700" y="4090988"/>
          <p14:tracePt t="14820" x="6243638" y="4090988"/>
          <p14:tracePt t="14821" x="6251575" y="4098925"/>
          <p14:tracePt t="14821" x="6259513" y="4106863"/>
          <p14:tracePt t="14822" x="6267450" y="4106863"/>
          <p14:tracePt t="14823" x="6267450" y="4114800"/>
          <p14:tracePt t="14824" x="6283325" y="4122738"/>
          <p14:tracePt t="14825" x="6291263" y="4130675"/>
          <p14:tracePt t="14828" x="6299200" y="4130675"/>
          <p14:tracePt t="14829" x="6307138" y="4138613"/>
          <p14:tracePt t="14830" x="6307138" y="4146550"/>
          <p14:tracePt t="14831" x="6323013" y="4154488"/>
          <p14:tracePt t="14834" x="6338888" y="4162425"/>
          <p14:tracePt t="14835" x="6346825" y="4170363"/>
          <p14:tracePt t="14836" x="6354763" y="4178300"/>
          <p14:tracePt t="14837" x="6362700" y="4178300"/>
          <p14:tracePt t="14840" x="6370638" y="4178300"/>
          <p14:tracePt t="14841" x="6378575" y="4186238"/>
          <p14:tracePt t="14842" x="6378575" y="4194175"/>
          <p14:tracePt t="14844" x="6386513" y="4194175"/>
          <p14:tracePt t="14845" x="6394450" y="4194175"/>
          <p14:tracePt t="14846" x="6394450" y="4202113"/>
          <p14:tracePt t="14848" x="6402388" y="4202113"/>
          <p14:tracePt t="14850" x="6410325" y="4210050"/>
          <p14:tracePt t="14851" x="6410325" y="4217988"/>
          <p14:tracePt t="14853" x="6418263" y="4217988"/>
          <p14:tracePt t="14856" x="6426200" y="4217988"/>
          <p14:tracePt t="14860" x="6434138" y="4225925"/>
          <p14:tracePt t="14865" x="6442075" y="4225925"/>
          <p14:tracePt t="14869" x="6451600" y="4233863"/>
          <p14:tracePt t="14870" x="6459538" y="4233863"/>
          <p14:tracePt t="14876" x="6467475" y="4233863"/>
          <p14:tracePt t="14885" x="6475413" y="4233863"/>
          <p14:tracePt t="14887" x="6483350" y="4233863"/>
          <p14:tracePt t="14890" x="6491288" y="4233863"/>
          <p14:tracePt t="14891" x="6499225" y="4233863"/>
          <p14:tracePt t="14894" x="6507163" y="4233863"/>
          <p14:tracePt t="14896" x="6515100" y="4233863"/>
          <p14:tracePt t="14899" x="6523038" y="4233863"/>
          <p14:tracePt t="14900" x="6530975" y="4225925"/>
          <p14:tracePt t="14902" x="6546850" y="4225925"/>
          <p14:tracePt t="14903" x="6554788" y="4217988"/>
          <p14:tracePt t="14904" x="6554788" y="4210050"/>
          <p14:tracePt t="14905" x="6562725" y="4202113"/>
          <p14:tracePt t="14905" x="6570663" y="4202113"/>
          <p14:tracePt t="14907" x="6586538" y="4186238"/>
          <p14:tracePt t="14910" x="6594475" y="4178300"/>
          <p14:tracePt t="14910" x="6602413" y="4170363"/>
          <p14:tracePt t="14911" x="6610350" y="4162425"/>
          <p14:tracePt t="14912" x="6618288" y="4162425"/>
          <p14:tracePt t="14915" x="6626225" y="4146550"/>
          <p14:tracePt t="14916" x="6634163" y="4138613"/>
          <p14:tracePt t="14917" x="6650038" y="4130675"/>
          <p14:tracePt t="14918" x="6657975" y="4114800"/>
          <p14:tracePt t="14920" x="6673850" y="4098925"/>
          <p14:tracePt t="14921" x="6681788" y="4090988"/>
          <p14:tracePt t="14922" x="6681788" y="4083050"/>
          <p14:tracePt t="14923" x="6697663" y="4067175"/>
          <p14:tracePt t="14923" x="6705600" y="4059238"/>
          <p14:tracePt t="14925" x="6721475" y="4035425"/>
          <p14:tracePt t="14927" x="6729413" y="4027488"/>
          <p14:tracePt t="14928" x="6737350" y="4011613"/>
          <p14:tracePt t="14929" x="6745288" y="3987800"/>
          <p14:tracePt t="14930" x="6761163" y="3971925"/>
          <p14:tracePt t="14932" x="6769100" y="3956050"/>
          <p14:tracePt t="14934" x="6784975" y="3930650"/>
          <p14:tracePt t="14935" x="6784975" y="3914775"/>
          <p14:tracePt t="14936" x="6794500" y="3906838"/>
          <p14:tracePt t="14936" x="6810375" y="3890963"/>
          <p14:tracePt t="14938" x="6818313" y="3875088"/>
          <p14:tracePt t="14939" x="6826250" y="3867150"/>
          <p14:tracePt t="14940" x="6826250" y="3851275"/>
          <p14:tracePt t="14941" x="6826250" y="3843338"/>
          <p14:tracePt t="14942" x="6834188" y="3827463"/>
          <p14:tracePt t="14942" x="6842125" y="3811588"/>
          <p14:tracePt t="14943" x="6858000" y="3803650"/>
          <p14:tracePt t="14944" x="6858000" y="3787775"/>
          <p14:tracePt t="14945" x="6865938" y="3771900"/>
          <p14:tracePt t="14947" x="6865938" y="3763963"/>
          <p14:tracePt t="14948" x="6873875" y="3740150"/>
          <p14:tracePt t="14950" x="6881813" y="3732213"/>
          <p14:tracePt t="14951" x="6889750" y="3716338"/>
          <p14:tracePt t="14953" x="6889750" y="3700463"/>
          <p14:tracePt t="14955" x="6897688" y="3684588"/>
          <p14:tracePt t="14956" x="6897688" y="3676650"/>
          <p14:tracePt t="14957" x="6905625" y="3668713"/>
          <p14:tracePt t="14958" x="6905625" y="3660775"/>
          <p14:tracePt t="14959" x="6905625" y="3652838"/>
          <p14:tracePt t="14960" x="6913563" y="3644900"/>
          <p14:tracePt t="14962" x="6913563" y="3636963"/>
          <p14:tracePt t="14965" x="6913563" y="3629025"/>
          <p14:tracePt t="14968" x="6913563" y="3621088"/>
          <p14:tracePt t="14974" x="6913563" y="3613150"/>
          <p14:tracePt t="14979" x="6913563" y="3605213"/>
          <p14:tracePt t="15021" x="6905625" y="3605213"/>
          <p14:tracePt t="15024" x="6905625" y="3595688"/>
          <p14:tracePt t="15044" x="6897688" y="3595688"/>
          <p14:tracePt t="15046" x="6889750" y="3595688"/>
          <p14:tracePt t="15048" x="6881813" y="3595688"/>
          <p14:tracePt t="15051" x="6873875" y="3595688"/>
          <p14:tracePt t="15052" x="6865938" y="3595688"/>
          <p14:tracePt t="15053" x="6858000" y="3605213"/>
          <p14:tracePt t="15054" x="6850063" y="3613150"/>
          <p14:tracePt t="15055" x="6850063" y="3621088"/>
          <p14:tracePt t="15055" x="6834188" y="3621088"/>
          <p14:tracePt t="15057" x="6826250" y="3621088"/>
          <p14:tracePt t="15058" x="6826250" y="3629025"/>
          <p14:tracePt t="15059" x="6810375" y="3636963"/>
          <p14:tracePt t="15060" x="6802438" y="3644900"/>
          <p14:tracePt t="15062" x="6794500" y="3652838"/>
          <p14:tracePt t="15063" x="6784975" y="3660775"/>
          <p14:tracePt t="15066" x="6761163" y="3676650"/>
          <p14:tracePt t="15066" x="6753225" y="3676650"/>
          <p14:tracePt t="15067" x="6745288" y="3684588"/>
          <p14:tracePt t="15068" x="6737350" y="3692525"/>
          <p14:tracePt t="15069" x="6729413" y="3700463"/>
          <p14:tracePt t="15071" x="6721475" y="3700463"/>
          <p14:tracePt t="15071" x="6713538" y="3708400"/>
          <p14:tracePt t="15072" x="6705600" y="3716338"/>
          <p14:tracePt t="15073" x="6697663" y="3716338"/>
          <p14:tracePt t="15074" x="6689725" y="3724275"/>
          <p14:tracePt t="15075" x="6681788" y="3732213"/>
          <p14:tracePt t="15077" x="6673850" y="3740150"/>
          <p14:tracePt t="15078" x="6665913" y="3748088"/>
          <p14:tracePt t="15080" x="6657975" y="3756025"/>
          <p14:tracePt t="15082" x="6650038" y="3763963"/>
          <p14:tracePt t="15084" x="6634163" y="3771900"/>
          <p14:tracePt t="15085" x="6626225" y="3779838"/>
          <p14:tracePt t="15086" x="6626225" y="3787775"/>
          <p14:tracePt t="15087" x="6618288" y="3795713"/>
          <p14:tracePt t="15088" x="6610350" y="3803650"/>
          <p14:tracePt t="15091" x="6602413" y="3811588"/>
          <p14:tracePt t="15091" x="6594475" y="3819525"/>
          <p14:tracePt t="15093" x="6594475" y="3827463"/>
          <p14:tracePt t="15095" x="6586538" y="3835400"/>
          <p14:tracePt t="15098" x="6578600" y="3843338"/>
          <p14:tracePt t="15099" x="6578600" y="3851275"/>
          <p14:tracePt t="15101" x="6578600" y="3859213"/>
          <p14:tracePt t="15102" x="6570663" y="3859213"/>
          <p14:tracePt t="15103" x="6570663" y="3867150"/>
          <p14:tracePt t="15103" x="6570663" y="3875088"/>
          <p14:tracePt t="15104" x="6562725" y="3875088"/>
          <p14:tracePt t="15106" x="6562725" y="3883025"/>
          <p14:tracePt t="15108" x="6562725" y="3890963"/>
          <p14:tracePt t="15111" x="6562725" y="3898900"/>
          <p14:tracePt t="15112" x="6562725" y="3906838"/>
          <p14:tracePt t="15116" x="6562725" y="3922713"/>
          <p14:tracePt t="15118" x="6562725" y="3930650"/>
          <p14:tracePt t="15120" x="6562725" y="3938588"/>
          <p14:tracePt t="15122" x="6562725" y="3948113"/>
          <p14:tracePt t="15124" x="6570663" y="3956050"/>
          <p14:tracePt t="15126" x="6570663" y="3963988"/>
          <p14:tracePt t="15129" x="6578600" y="3971925"/>
          <p14:tracePt t="15130" x="6586538" y="3979863"/>
          <p14:tracePt t="15133" x="6586538" y="3987800"/>
          <p14:tracePt t="15135" x="6594475" y="3995738"/>
          <p14:tracePt t="15136" x="6602413" y="3995738"/>
          <p14:tracePt t="15137" x="6602413" y="4003675"/>
          <p14:tracePt t="15139" x="6610350" y="4011613"/>
          <p14:tracePt t="15140" x="6618288" y="4011613"/>
          <p14:tracePt t="15143" x="6618288" y="4019550"/>
          <p14:tracePt t="15145" x="6626225" y="4019550"/>
          <p14:tracePt t="15145" x="6626225" y="4027488"/>
          <p14:tracePt t="15147" x="6634163" y="4027488"/>
          <p14:tracePt t="15149" x="6642100" y="4027488"/>
          <p14:tracePt t="15153" x="6642100" y="4035425"/>
          <p14:tracePt t="15157" x="6650038" y="4035425"/>
          <p14:tracePt t="15162" x="6650038" y="4043363"/>
          <p14:tracePt t="15164" x="6657975" y="4043363"/>
          <p14:tracePt t="15199" x="6665913" y="4043363"/>
          <p14:tracePt t="15205" x="6673850" y="4043363"/>
          <p14:tracePt t="15213" x="6681788" y="4043363"/>
          <p14:tracePt t="15216" x="6689725" y="4043363"/>
          <p14:tracePt t="15222" x="6697663" y="4035425"/>
          <p14:tracePt t="15224" x="6705600" y="4035425"/>
          <p14:tracePt t="15227" x="6705600" y="4027488"/>
          <p14:tracePt t="15231" x="6713538" y="4019550"/>
          <p14:tracePt t="15234" x="6721475" y="4019550"/>
          <p14:tracePt t="15236" x="6721475" y="4011613"/>
          <p14:tracePt t="15243" x="6729413" y="4003675"/>
          <p14:tracePt t="15254" x="6737350" y="4003675"/>
          <p14:tracePt t="15262" x="6737350" y="3995738"/>
          <p14:tracePt t="15269" x="6745288" y="3995738"/>
          <p14:tracePt t="15277" x="6745288" y="3987800"/>
          <p14:tracePt t="15301" x="6737350" y="3987800"/>
          <p14:tracePt t="15303" x="6729413" y="3987800"/>
          <p14:tracePt t="15304" x="6729413" y="3995738"/>
          <p14:tracePt t="15305" x="6721475" y="3995738"/>
          <p14:tracePt t="15306" x="6713538" y="4003675"/>
          <p14:tracePt t="15306" x="6705600" y="4011613"/>
          <p14:tracePt t="15307" x="6697663" y="4011613"/>
          <p14:tracePt t="15308" x="6697663" y="4019550"/>
          <p14:tracePt t="15309" x="6689725" y="4027488"/>
          <p14:tracePt t="15310" x="6681788" y="4027488"/>
          <p14:tracePt t="15312" x="6673850" y="4035425"/>
          <p14:tracePt t="15313" x="6665913" y="4043363"/>
          <p14:tracePt t="15315" x="6657975" y="4051300"/>
          <p14:tracePt t="15316" x="6634163" y="4075113"/>
          <p14:tracePt t="15318" x="6618288" y="4090988"/>
          <p14:tracePt t="15320" x="6610350" y="4098925"/>
          <p14:tracePt t="15321" x="6602413" y="4098925"/>
          <p14:tracePt t="15321" x="6594475" y="4114800"/>
          <p14:tracePt t="15323" x="6586538" y="4122738"/>
          <p14:tracePt t="15324" x="6578600" y="4130675"/>
          <p14:tracePt t="15324" x="6570663" y="4146550"/>
          <p14:tracePt t="15326" x="6554788" y="4154488"/>
          <p14:tracePt t="15326" x="6554788" y="4162425"/>
          <p14:tracePt t="15327" x="6546850" y="4178300"/>
          <p14:tracePt t="15328" x="6530975" y="4186238"/>
          <p14:tracePt t="15329" x="6523038" y="4194175"/>
          <p14:tracePt t="15331" x="6515100" y="4210050"/>
          <p14:tracePt t="15334" x="6483350" y="4249738"/>
          <p14:tracePt t="15335" x="6475413" y="4273550"/>
          <p14:tracePt t="15337" x="6467475" y="4291013"/>
          <p14:tracePt t="15338" x="6451600" y="4314825"/>
          <p14:tracePt t="15339" x="6434138" y="4330700"/>
          <p14:tracePt t="15340" x="6434138" y="4346575"/>
          <p14:tracePt t="15341" x="6426200" y="4354513"/>
          <p14:tracePt t="15342" x="6418263" y="4370388"/>
          <p14:tracePt t="15343" x="6410325" y="4394200"/>
          <p14:tracePt t="15344" x="6402388" y="4402138"/>
          <p14:tracePt t="15345" x="6402388" y="4410075"/>
          <p14:tracePt t="15347" x="6402388" y="4418013"/>
          <p14:tracePt t="15348" x="6394450" y="4433888"/>
          <p14:tracePt t="15350" x="6386513" y="4457700"/>
          <p14:tracePt t="15351" x="6378575" y="4473575"/>
          <p14:tracePt t="15352" x="6378575" y="4481513"/>
          <p14:tracePt t="15353" x="6370638" y="4497388"/>
          <p14:tracePt t="15354" x="6370638" y="4505325"/>
          <p14:tracePt t="15355" x="6370638" y="4513263"/>
          <p14:tracePt t="15356" x="6370638" y="4529138"/>
          <p14:tracePt t="15357" x="6362700" y="4537075"/>
          <p14:tracePt t="15357" x="6362700" y="4545013"/>
          <p14:tracePt t="15358" x="6362700" y="4552950"/>
          <p14:tracePt t="15360" x="6362700" y="4560888"/>
          <p14:tracePt t="15360" x="6362700" y="4568825"/>
          <p14:tracePt t="15361" x="6362700" y="4576763"/>
          <p14:tracePt t="15362" x="6362700" y="4584700"/>
          <p14:tracePt t="15365" x="6362700" y="4592638"/>
          <p14:tracePt t="15366" x="6362700" y="4608513"/>
          <p14:tracePt t="15367" x="6362700" y="4616450"/>
          <p14:tracePt t="15369" x="6362700" y="4624388"/>
          <p14:tracePt t="15369" x="6370638" y="4624388"/>
          <p14:tracePt t="15370" x="6370638" y="4633913"/>
          <p14:tracePt t="15372" x="6370638" y="4641850"/>
          <p14:tracePt t="15373" x="6370638" y="4649788"/>
          <p14:tracePt t="15374" x="6378575" y="4649788"/>
          <p14:tracePt t="15375" x="6378575" y="4657725"/>
          <p14:tracePt t="15375" x="6386513" y="4665663"/>
          <p14:tracePt t="15376" x="6394450" y="4665663"/>
          <p14:tracePt t="15378" x="6394450" y="4673600"/>
          <p14:tracePt t="15379" x="6402388" y="4681538"/>
          <p14:tracePt t="15382" x="6410325" y="4689475"/>
          <p14:tracePt t="15383" x="6410325" y="4697413"/>
          <p14:tracePt t="15385" x="6418263" y="4697413"/>
          <p14:tracePt t="15385" x="6426200" y="4705350"/>
          <p14:tracePt t="15387" x="6426200" y="4713288"/>
          <p14:tracePt t="15389" x="6434138" y="4713288"/>
          <p14:tracePt t="15389" x="6442075" y="4713288"/>
          <p14:tracePt t="15391" x="6442075" y="4721225"/>
          <p14:tracePt t="15392" x="6442075" y="4729163"/>
          <p14:tracePt t="15393" x="6451600" y="4729163"/>
          <p14:tracePt t="15393" x="6459538" y="4729163"/>
          <p14:tracePt t="15394" x="6459538" y="4737100"/>
          <p14:tracePt t="15395" x="6459538" y="4745038"/>
          <p14:tracePt t="15397" x="6467475" y="4745038"/>
          <p14:tracePt t="15398" x="6475413" y="4745038"/>
          <p14:tracePt t="15399" x="6475413" y="4752975"/>
          <p14:tracePt t="15401" x="6483350" y="4760913"/>
          <p14:tracePt t="15401" x="6491288" y="4760913"/>
          <p14:tracePt t="15402" x="6499225" y="4768850"/>
          <p14:tracePt t="15405" x="6507163" y="4768850"/>
          <p14:tracePt t="15406" x="6515100" y="4776788"/>
          <p14:tracePt t="15409" x="6523038" y="4784725"/>
          <p14:tracePt t="15410" x="6530975" y="4784725"/>
          <p14:tracePt t="15412" x="6538913" y="4792663"/>
          <p14:tracePt t="15415" x="6546850" y="4800600"/>
          <p14:tracePt t="15416" x="6554788" y="4800600"/>
          <p14:tracePt t="15418" x="6562725" y="4800600"/>
          <p14:tracePt t="15418" x="6562725" y="4808538"/>
          <p14:tracePt t="15419" x="6570663" y="4808538"/>
          <p14:tracePt t="15420" x="6578600" y="4816475"/>
          <p14:tracePt t="15423" x="6586538" y="4816475"/>
          <p14:tracePt t="15424" x="6594475" y="4816475"/>
          <p14:tracePt t="15425" x="6594475" y="4824413"/>
          <p14:tracePt t="15427" x="6602413" y="4824413"/>
          <p14:tracePt t="15428" x="6610350" y="4832350"/>
          <p14:tracePt t="15428" x="6618288" y="4832350"/>
          <p14:tracePt t="15431" x="6634163" y="4840288"/>
          <p14:tracePt t="15433" x="6642100" y="4848225"/>
          <p14:tracePt t="15434" x="6650038" y="4848225"/>
          <p14:tracePt t="15436" x="6657975" y="4848225"/>
          <p14:tracePt t="15437" x="6665913" y="4848225"/>
          <p14:tracePt t="15438" x="6673850" y="4856163"/>
          <p14:tracePt t="15439" x="6681788" y="4856163"/>
          <p14:tracePt t="15440" x="6689725" y="4864100"/>
          <p14:tracePt t="15442" x="6697663" y="4872038"/>
          <p14:tracePt t="15443" x="6705600" y="4872038"/>
          <p14:tracePt t="15444" x="6713538" y="4872038"/>
          <p14:tracePt t="15445" x="6729413" y="4879975"/>
          <p14:tracePt t="15448" x="6737350" y="4887913"/>
          <p14:tracePt t="15449" x="6745288" y="4887913"/>
          <p14:tracePt t="15450" x="6753225" y="4887913"/>
          <p14:tracePt t="15451" x="6761163" y="4895850"/>
          <p14:tracePt t="15452" x="6769100" y="4895850"/>
          <p14:tracePt t="15453" x="6777038" y="4903788"/>
          <p14:tracePt t="15454" x="6784975" y="4903788"/>
          <p14:tracePt t="15454" x="6794500" y="4903788"/>
          <p14:tracePt t="15455" x="6802438" y="4903788"/>
          <p14:tracePt t="15456" x="6802438" y="4911725"/>
          <p14:tracePt t="15457" x="6818313" y="4919663"/>
          <p14:tracePt t="15458" x="6826250" y="4919663"/>
          <p14:tracePt t="15459" x="6826250" y="4927600"/>
          <p14:tracePt t="15460" x="6834188" y="4927600"/>
          <p14:tracePt t="15462" x="6842125" y="4927600"/>
          <p14:tracePt t="15463" x="6850063" y="4927600"/>
          <p14:tracePt t="15465" x="6865938" y="4943475"/>
          <p14:tracePt t="15466" x="6873875" y="4943475"/>
          <p14:tracePt t="15467" x="6889750" y="4943475"/>
          <p14:tracePt t="15468" x="6897688" y="4951413"/>
          <p14:tracePt t="15471" x="6905625" y="4951413"/>
          <p14:tracePt t="15471" x="6913563" y="4959350"/>
          <p14:tracePt t="15473" x="6929438" y="4967288"/>
          <p14:tracePt t="15474" x="6937375" y="4967288"/>
          <p14:tracePt t="15477" x="6945313" y="4967288"/>
          <p14:tracePt t="15477" x="6953250" y="4967288"/>
          <p14:tracePt t="15479" x="6953250" y="4976813"/>
          <p14:tracePt t="15480" x="6961188" y="4976813"/>
          <p14:tracePt t="15482" x="6969125" y="4984750"/>
          <p14:tracePt t="15483" x="6985000" y="4984750"/>
          <p14:tracePt t="15484" x="6992938" y="4984750"/>
          <p14:tracePt t="15486" x="7000875" y="4984750"/>
          <p14:tracePt t="15488" x="7008813" y="4984750"/>
          <p14:tracePt t="15490" x="7016750" y="4984750"/>
          <p14:tracePt t="15492" x="7024688" y="4984750"/>
          <p14:tracePt t="15496" x="7032625" y="4984750"/>
          <p14:tracePt t="15499" x="7040563" y="4984750"/>
          <p14:tracePt t="15503" x="7048500" y="4984750"/>
          <p14:tracePt t="15506" x="7056438" y="4984750"/>
          <p14:tracePt t="15510" x="7064375" y="4984750"/>
          <p14:tracePt t="15512" x="7072313" y="4984750"/>
          <p14:tracePt t="15518" x="7080250" y="4984750"/>
          <p14:tracePt t="15526" x="7088188" y="4984750"/>
          <p14:tracePt t="15556" x="7096125" y="4984750"/>
          <p14:tracePt t="15561" x="7104063" y="4984750"/>
          <p14:tracePt t="15563" x="7112000" y="4984750"/>
          <p14:tracePt t="15568" x="7119938" y="4992688"/>
          <p14:tracePt t="15570" x="7127875" y="5000625"/>
          <p14:tracePt t="15573" x="7135813" y="5000625"/>
          <p14:tracePt t="15574" x="7135813" y="5008563"/>
          <p14:tracePt t="15575" x="7145338" y="5016500"/>
          <p14:tracePt t="15576" x="7161213" y="5024438"/>
          <p14:tracePt t="15578" x="7161213" y="5032375"/>
          <p14:tracePt t="15579" x="7169150" y="5032375"/>
          <p14:tracePt t="15580" x="7177088" y="5040313"/>
          <p14:tracePt t="15581" x="7185025" y="5056188"/>
          <p14:tracePt t="15583" x="7192963" y="5064125"/>
          <p14:tracePt t="15584" x="7200900" y="5072063"/>
          <p14:tracePt t="15586" x="7200900" y="5080000"/>
          <p14:tracePt t="15586" x="7216775" y="5087938"/>
          <p14:tracePt t="15587" x="7224713" y="5087938"/>
          <p14:tracePt t="15588" x="7224713" y="5103813"/>
          <p14:tracePt t="15589" x="7232650" y="5111750"/>
          <p14:tracePt t="15591" x="7240588" y="5111750"/>
          <p14:tracePt t="15592" x="7240588" y="5119688"/>
          <p14:tracePt t="15593" x="7248525" y="5127625"/>
          <p14:tracePt t="15594" x="7256463" y="5127625"/>
          <p14:tracePt t="15594" x="7256463" y="5135563"/>
          <p14:tracePt t="15595" x="7264400" y="5143500"/>
          <p14:tracePt t="15597" x="7280275" y="5151438"/>
          <p14:tracePt t="15599" x="7288213" y="5167313"/>
          <p14:tracePt t="15600" x="7304088" y="5175250"/>
          <p14:tracePt t="15601" x="7312025" y="5183188"/>
          <p14:tracePt t="15603" x="7319963" y="5191125"/>
          <p14:tracePt t="15603" x="7319963" y="5199063"/>
          <p14:tracePt t="15604" x="7335838" y="5207000"/>
          <p14:tracePt t="15605" x="7343775" y="5214938"/>
          <p14:tracePt t="15607" x="7351713" y="5222875"/>
          <p14:tracePt t="15608" x="7359650" y="5230813"/>
          <p14:tracePt t="15610" x="7367588" y="5238750"/>
          <p14:tracePt t="15611" x="7375525" y="5246688"/>
          <p14:tracePt t="15612" x="7383463" y="5254625"/>
          <p14:tracePt t="15612" x="7383463" y="5262563"/>
          <p14:tracePt t="15614" x="7407275" y="5270500"/>
          <p14:tracePt t="15616" x="7415213" y="5286375"/>
          <p14:tracePt t="15617" x="7423150" y="5294313"/>
          <p14:tracePt t="15618" x="7423150" y="5302250"/>
          <p14:tracePt t="15619" x="7431088" y="5310188"/>
          <p14:tracePt t="15621" x="7439025" y="5310188"/>
          <p14:tracePt t="15622" x="7446963" y="5319713"/>
          <p14:tracePt t="15622" x="7446963" y="5335588"/>
          <p14:tracePt t="15623" x="7454900" y="5335588"/>
          <p14:tracePt t="15624" x="7462838" y="5343525"/>
          <p14:tracePt t="15625" x="7462838" y="5351463"/>
          <p14:tracePt t="15627" x="7470775" y="5351463"/>
          <p14:tracePt t="15628" x="7478713" y="5359400"/>
          <p14:tracePt t="15629" x="7478713" y="5367338"/>
          <p14:tracePt t="15630" x="7486650" y="5367338"/>
          <p14:tracePt t="15631" x="7504113" y="5375275"/>
          <p14:tracePt t="15633" x="7512050" y="5391150"/>
          <p14:tracePt t="15634" x="7519988" y="5399088"/>
          <p14:tracePt t="15635" x="7519988" y="5407025"/>
          <p14:tracePt t="15636" x="7527925" y="5407025"/>
          <p14:tracePt t="15636" x="7535863" y="5414963"/>
          <p14:tracePt t="15637" x="7535863" y="5422900"/>
          <p14:tracePt t="15639" x="7551738" y="5422900"/>
          <p14:tracePt t="15639" x="7559675" y="5430838"/>
          <p14:tracePt t="15641" x="7567613" y="5438775"/>
          <p14:tracePt t="15643" x="7575550" y="5446713"/>
          <p14:tracePt t="15645" x="7591425" y="5454650"/>
          <p14:tracePt t="15646" x="7591425" y="5462588"/>
          <p14:tracePt t="15647" x="7599363" y="5462588"/>
          <p14:tracePt t="15648" x="7615238" y="5462588"/>
          <p14:tracePt t="15650" x="7623175" y="5478463"/>
          <p14:tracePt t="15651" x="7631113" y="5478463"/>
          <p14:tracePt t="15652" x="7631113" y="5486400"/>
          <p14:tracePt t="15653" x="7639050" y="5486400"/>
          <p14:tracePt t="15654" x="7654925" y="5494338"/>
          <p14:tracePt t="15655" x="7662863" y="5494338"/>
          <p14:tracePt t="15656" x="7670800" y="5502275"/>
          <p14:tracePt t="15657" x="7670800" y="5510213"/>
          <p14:tracePt t="15658" x="7686675" y="5510213"/>
          <p14:tracePt t="15660" x="7694613" y="5518150"/>
          <p14:tracePt t="15662" x="7702550" y="5518150"/>
          <p14:tracePt t="15664" x="7726363" y="5534025"/>
          <p14:tracePt t="15666" x="7734300" y="5534025"/>
          <p14:tracePt t="15667" x="7742238" y="5534025"/>
          <p14:tracePt t="15669" x="7750175" y="5541963"/>
          <p14:tracePt t="15670" x="7758113" y="5541963"/>
          <p14:tracePt t="15671" x="7758113" y="5549900"/>
          <p14:tracePt t="15672" x="7773988" y="5549900"/>
          <p14:tracePt t="15673" x="7781925" y="5549900"/>
          <p14:tracePt t="15675" x="7789863" y="5549900"/>
          <p14:tracePt t="15677" x="7797800" y="5557838"/>
          <p14:tracePt t="15678" x="7805738" y="5565775"/>
          <p14:tracePt t="15680" x="7813675" y="5565775"/>
          <p14:tracePt t="15681" x="7821613" y="5565775"/>
          <p14:tracePt t="15683" x="7829550" y="5565775"/>
          <p14:tracePt t="15684" x="7839075" y="5573713"/>
          <p14:tracePt t="15685" x="7854950" y="5573713"/>
          <p14:tracePt t="15686" x="7854950" y="5581650"/>
          <p14:tracePt t="15687" x="7862888" y="5581650"/>
          <p14:tracePt t="15687" x="7870825" y="5581650"/>
          <p14:tracePt t="15688" x="7878763" y="5581650"/>
          <p14:tracePt t="15689" x="7894638" y="5581650"/>
          <p14:tracePt t="15690" x="7894638" y="5589588"/>
          <p14:tracePt t="15691" x="7910513" y="5589588"/>
          <p14:tracePt t="15693" x="7926388" y="5597525"/>
          <p14:tracePt t="15694" x="7934325" y="5597525"/>
          <p14:tracePt t="15695" x="7950200" y="5597525"/>
          <p14:tracePt t="15697" x="7966075" y="5605463"/>
          <p14:tracePt t="15699" x="7989888" y="5605463"/>
          <p14:tracePt t="15700" x="7997825" y="5613400"/>
          <p14:tracePt t="15701" x="8013700" y="5613400"/>
          <p14:tracePt t="15702" x="8021638" y="5613400"/>
          <p14:tracePt t="15703" x="8045450" y="5613400"/>
          <p14:tracePt t="15703" x="8061325" y="5613400"/>
          <p14:tracePt t="15705" x="8069263" y="5613400"/>
          <p14:tracePt t="15705" x="8108950" y="5621338"/>
          <p14:tracePt t="15706" x="8132763" y="5621338"/>
          <p14:tracePt t="15707" x="8164513" y="5629275"/>
          <p14:tracePt t="15708" x="8189913" y="5629275"/>
          <p14:tracePt t="15709" x="8213725" y="5637213"/>
          <p14:tracePt t="15710" x="8229600" y="5637213"/>
          <p14:tracePt t="15711" x="8253413" y="5637213"/>
          <p14:tracePt t="15712" x="8269288" y="5637213"/>
          <p14:tracePt t="15715" x="8324850" y="5637213"/>
          <p14:tracePt t="15718" x="8412163" y="5653088"/>
          <p14:tracePt t="15719" x="8443913" y="5653088"/>
          <p14:tracePt t="15720" x="8467725" y="5653088"/>
          <p14:tracePt t="15721" x="8491538" y="5653088"/>
          <p14:tracePt t="15722" x="8515350" y="5653088"/>
          <p14:tracePt t="15724" x="8572500" y="5662613"/>
          <p14:tracePt t="15725" x="8596313" y="5662613"/>
          <p14:tracePt t="15726" x="8628063" y="5662613"/>
          <p14:tracePt t="15727" x="8651875" y="5662613"/>
          <p14:tracePt t="15729" x="8683625" y="5662613"/>
          <p14:tracePt t="15729" x="8699500" y="5662613"/>
          <p14:tracePt t="15731" x="8770938" y="5670550"/>
          <p14:tracePt t="15732" x="8802688" y="5670550"/>
          <p14:tracePt t="15733" x="8818563" y="5670550"/>
          <p14:tracePt t="15734" x="8850313" y="5670550"/>
          <p14:tracePt t="15735" x="8874125" y="5670550"/>
          <p14:tracePt t="15736" x="8907463" y="5670550"/>
          <p14:tracePt t="15737" x="8931275" y="5670550"/>
          <p14:tracePt t="15738" x="8955088" y="5670550"/>
          <p14:tracePt t="15739" x="8986838" y="5670550"/>
          <p14:tracePt t="15741" x="9034463" y="5670550"/>
          <p14:tracePt t="15743" x="9050338" y="5670550"/>
          <p14:tracePt t="15744" x="9105900" y="5670550"/>
          <p14:tracePt t="15746" x="9121775" y="5670550"/>
          <p14:tracePt t="15746" x="9153525" y="5670550"/>
          <p14:tracePt t="15748" x="9185275" y="5670550"/>
          <p14:tracePt t="15749" x="9201150" y="5670550"/>
          <p14:tracePt t="15750" x="9224963" y="5670550"/>
          <p14:tracePt t="15751" x="9242425" y="5670550"/>
          <p14:tracePt t="15752" x="9258300" y="5670550"/>
          <p14:tracePt t="15754" x="9274175" y="5670550"/>
          <p14:tracePt t="15755" x="9290050" y="5670550"/>
          <p14:tracePt t="15756" x="9305925" y="5670550"/>
          <p14:tracePt t="15757" x="9313863" y="5662613"/>
          <p14:tracePt t="15757" x="9329738" y="5662613"/>
          <p14:tracePt t="15758" x="9345613" y="5662613"/>
          <p14:tracePt t="15759" x="9353550" y="5653088"/>
          <p14:tracePt t="15760" x="9369425" y="5653088"/>
          <p14:tracePt t="15762" x="9385300" y="5653088"/>
          <p14:tracePt t="15765" x="9401175" y="5653088"/>
          <p14:tracePt t="15765" x="9409113" y="5653088"/>
          <p14:tracePt t="15767" x="9409113" y="5645150"/>
          <p14:tracePt t="15768" x="9417050" y="5645150"/>
          <p14:tracePt t="15769" x="9424988" y="5645150"/>
          <p14:tracePt t="15772" x="9432925" y="5645150"/>
          <p14:tracePt t="15772" x="9440863" y="5637213"/>
          <p14:tracePt t="15774" x="9448800" y="5637213"/>
          <p14:tracePt t="15777" x="9456738" y="5637213"/>
          <p14:tracePt t="15778" x="9464675" y="5637213"/>
          <p14:tracePt t="15779" x="9472613" y="5637213"/>
          <p14:tracePt t="15783" x="9480550" y="5637213"/>
          <p14:tracePt t="15785" x="9480550" y="5629275"/>
          <p14:tracePt t="15786" x="9488488" y="5629275"/>
          <p14:tracePt t="15789" x="9496425" y="5629275"/>
          <p14:tracePt t="15791" x="9504363" y="5629275"/>
          <p14:tracePt t="15792" x="9504363" y="5621338"/>
          <p14:tracePt t="15793" x="9512300" y="5621338"/>
          <p14:tracePt t="15797" x="9520238" y="5621338"/>
          <p14:tracePt t="15798" x="9528175" y="5621338"/>
          <p14:tracePt t="15801" x="9536113" y="5621338"/>
          <p14:tracePt t="15801" x="9544050" y="5621338"/>
          <p14:tracePt t="15803" x="9544050" y="5613400"/>
          <p14:tracePt t="15804" x="9551988" y="5613400"/>
          <p14:tracePt t="15806" x="9559925" y="5613400"/>
          <p14:tracePt t="15807" x="9567863" y="5613400"/>
          <p14:tracePt t="15809" x="9575800" y="5605463"/>
          <p14:tracePt t="15809" x="9585325" y="5605463"/>
          <p14:tracePt t="15810" x="9593263" y="5605463"/>
          <p14:tracePt t="15812" x="9609138" y="5605463"/>
          <p14:tracePt t="15816" x="9648825" y="5597525"/>
          <p14:tracePt t="15818" x="9664700" y="5597525"/>
          <p14:tracePt t="15821" x="9696450" y="5597525"/>
          <p14:tracePt t="15823" x="9720263" y="5597525"/>
          <p14:tracePt t="15825" x="9744075" y="5597525"/>
          <p14:tracePt t="15826" x="9759950" y="5597525"/>
          <p14:tracePt t="15827" x="9767888" y="5597525"/>
          <p14:tracePt t="15828" x="9775825" y="5597525"/>
          <p14:tracePt t="15829" x="9791700" y="5597525"/>
          <p14:tracePt t="15832" x="9823450" y="5597525"/>
          <p14:tracePt t="15834" x="9839325" y="5597525"/>
          <p14:tracePt t="15835" x="9847263" y="5597525"/>
          <p14:tracePt t="15836" x="9863138" y="5597525"/>
          <p14:tracePt t="15836" x="9871075" y="5597525"/>
          <p14:tracePt t="15838" x="9886950" y="5597525"/>
          <p14:tracePt t="15839" x="9894888" y="5597525"/>
          <p14:tracePt t="15840" x="9910763" y="5597525"/>
          <p14:tracePt t="15841" x="9918700" y="5597525"/>
          <p14:tracePt t="15842" x="9944100" y="5597525"/>
          <p14:tracePt t="15844" x="9967913" y="5597525"/>
          <p14:tracePt t="15845" x="9983788" y="5597525"/>
          <p14:tracePt t="15846" x="9999663" y="5597525"/>
          <p14:tracePt t="15849" x="10023475" y="5597525"/>
          <p14:tracePt t="15850" x="10031413" y="5597525"/>
          <p14:tracePt t="15852" x="10055225" y="5597525"/>
          <p14:tracePt t="15854" x="10079038" y="5597525"/>
          <p14:tracePt t="15855" x="10102850" y="5597525"/>
          <p14:tracePt t="15858" x="10118725" y="5597525"/>
          <p14:tracePt t="15859" x="10126663" y="5597525"/>
          <p14:tracePt t="15860" x="10134600" y="5597525"/>
          <p14:tracePt t="15861" x="10142538" y="5597525"/>
          <p14:tracePt t="15862" x="10166350" y="5597525"/>
          <p14:tracePt t="15864" x="10174288" y="5597525"/>
          <p14:tracePt t="15867" x="10190163" y="5597525"/>
          <p14:tracePt t="15868" x="10206038" y="5597525"/>
          <p14:tracePt t="15869" x="10213975" y="5597525"/>
          <p14:tracePt t="15871" x="10221913" y="5597525"/>
          <p14:tracePt t="15872" x="10229850" y="5597525"/>
          <p14:tracePt t="15874" x="10237788" y="5597525"/>
          <p14:tracePt t="15875" x="10245725" y="5597525"/>
          <p14:tracePt t="15877" x="10253663" y="5597525"/>
          <p14:tracePt t="15877" x="10261600" y="5597525"/>
          <p14:tracePt t="15880" x="10269538" y="5597525"/>
          <p14:tracePt t="15882" x="10279063" y="5597525"/>
          <p14:tracePt t="15883" x="10287000" y="5597525"/>
          <p14:tracePt t="15884" x="10287000" y="5605463"/>
          <p14:tracePt t="15886" x="10294938" y="5605463"/>
          <p14:tracePt t="15899" x="10358438" y="5621338"/>
          <p14:tracePt t="15901" x="10366375" y="5621338"/>
          <p14:tracePt t="15902" x="10374313" y="5629275"/>
          <p14:tracePt t="15904" x="10382250" y="5629275"/>
          <p14:tracePt t="15905" x="10390188" y="5637213"/>
          <p14:tracePt t="15907" x="10398125" y="5637213"/>
          <p14:tracePt t="15908" x="10406063" y="5645150"/>
          <p14:tracePt t="15909" x="10414000" y="5645150"/>
          <p14:tracePt t="15911" x="10421938" y="5645150"/>
          <p14:tracePt t="15912" x="10429875" y="5645150"/>
          <p14:tracePt t="15913" x="10437813" y="5645150"/>
          <p14:tracePt t="15915" x="10461625" y="5653088"/>
          <p14:tracePt t="15916" x="10469563" y="5662613"/>
          <p14:tracePt t="15918" x="10477500" y="5662613"/>
          <p14:tracePt t="15919" x="10485438" y="5662613"/>
          <p14:tracePt t="15919" x="10493375" y="5662613"/>
          <p14:tracePt t="15921" x="10501313" y="5662613"/>
          <p14:tracePt t="15922" x="10509250" y="5662613"/>
          <p14:tracePt t="15922" x="10525125" y="5670550"/>
          <p14:tracePt t="15923" x="10533063" y="5670550"/>
          <p14:tracePt t="15924" x="10541000" y="5670550"/>
          <p14:tracePt t="15925" x="10556875" y="5678488"/>
          <p14:tracePt t="15926" x="10564813" y="5678488"/>
          <p14:tracePt t="15927" x="10580688" y="5678488"/>
          <p14:tracePt t="15928" x="10588625" y="5686425"/>
          <p14:tracePt t="15930" x="10604500" y="5686425"/>
          <p14:tracePt t="15931" x="10612438" y="5694363"/>
          <p14:tracePt t="15933" x="10637838" y="5694363"/>
          <p14:tracePt t="15934" x="10645775" y="5694363"/>
          <p14:tracePt t="15935" x="10661650" y="5694363"/>
          <p14:tracePt t="15936" x="10669588" y="5694363"/>
          <p14:tracePt t="15937" x="10701338" y="5702300"/>
          <p14:tracePt t="15938" x="10717213" y="5702300"/>
          <p14:tracePt t="15939" x="10733088" y="5710238"/>
          <p14:tracePt t="15940" x="10741025" y="5710238"/>
          <p14:tracePt t="15942" x="10764838" y="5718175"/>
          <p14:tracePt t="15944" x="10780713" y="5718175"/>
          <p14:tracePt t="15945" x="10796588" y="5718175"/>
          <p14:tracePt t="15946" x="10812463" y="5718175"/>
          <p14:tracePt t="15947" x="10836275" y="5726113"/>
          <p14:tracePt t="15949" x="10860088" y="5726113"/>
          <p14:tracePt t="15951" x="10883900" y="5726113"/>
          <p14:tracePt t="15951" x="10899775" y="5726113"/>
          <p14:tracePt t="15952" x="10907713" y="5726113"/>
          <p14:tracePt t="15953" x="10923588" y="5726113"/>
          <p14:tracePt t="15954" x="10931525" y="5726113"/>
          <p14:tracePt t="15956" x="10947400" y="5726113"/>
          <p14:tracePt t="15957" x="10955338" y="5726113"/>
          <p14:tracePt t="15958" x="10971213" y="5726113"/>
          <p14:tracePt t="15959" x="10980738" y="5726113"/>
          <p14:tracePt t="15959" x="10996613" y="5734050"/>
          <p14:tracePt t="15960" x="11004550" y="5734050"/>
          <p14:tracePt t="15961" x="11020425" y="5734050"/>
          <p14:tracePt t="15963" x="11036300" y="5734050"/>
          <p14:tracePt t="15965" x="11052175" y="5734050"/>
          <p14:tracePt t="15966" x="11060113" y="5734050"/>
          <p14:tracePt t="15967" x="11075988" y="5734050"/>
          <p14:tracePt t="15969" x="11091863" y="5734050"/>
          <p14:tracePt t="15970" x="11099800" y="5734050"/>
          <p14:tracePt t="15971" x="11107738" y="5734050"/>
          <p14:tracePt t="15971" x="11115675" y="5734050"/>
          <p14:tracePt t="15973" x="11123613" y="5734050"/>
          <p14:tracePt t="15974" x="11131550" y="5734050"/>
          <p14:tracePt t="15975" x="11139488" y="5734050"/>
          <p14:tracePt t="15976" x="11147425" y="5734050"/>
          <p14:tracePt t="15977" x="11155363" y="5734050"/>
          <p14:tracePt t="15979" x="11163300" y="5734050"/>
          <p14:tracePt t="15980" x="11171238" y="5734050"/>
          <p14:tracePt t="15982" x="11187113" y="5734050"/>
          <p14:tracePt t="15985" x="11195050" y="5734050"/>
          <p14:tracePt t="15986" x="11202988" y="5734050"/>
          <p14:tracePt t="15990" x="11210925" y="5734050"/>
          <p14:tracePt t="15992" x="11218863" y="5734050"/>
          <p14:tracePt t="15995" x="11226800" y="5734050"/>
          <p14:tracePt t="15999" x="11234738" y="5734050"/>
          <p14:tracePt t="16002" x="11242675" y="5734050"/>
          <p14:tracePt t="16012" x="11250613" y="5734050"/>
          <p14:tracePt t="16018" x="11258550" y="5734050"/>
          <p14:tracePt t="16019" x="11258550" y="5726113"/>
          <p14:tracePt t="16026" x="11258550" y="5718175"/>
          <p14:tracePt t="16029" x="11258550" y="5710238"/>
          <p14:tracePt t="16031" x="11258550" y="5702300"/>
          <p14:tracePt t="16036" x="11258550" y="5694363"/>
          <p14:tracePt t="16038" x="11266488" y="5686425"/>
          <p14:tracePt t="16043" x="11266488" y="5678488"/>
          <p14:tracePt t="16045" x="11266488" y="5670550"/>
          <p14:tracePt t="16047" x="11274425" y="5670550"/>
          <p14:tracePt t="16049" x="11274425" y="5653088"/>
          <p14:tracePt t="16052" x="11274425" y="5645150"/>
          <p14:tracePt t="16053" x="11274425" y="5637213"/>
          <p14:tracePt t="16056" x="11282363" y="5637213"/>
          <p14:tracePt t="16057" x="11282363" y="5629275"/>
          <p14:tracePt t="16059" x="11282363" y="5621338"/>
          <p14:tracePt t="16060" x="11290300" y="5621338"/>
          <p14:tracePt t="16062" x="11290300" y="5613400"/>
          <p14:tracePt t="16065" x="11298238" y="5605463"/>
          <p14:tracePt t="16068" x="11306175" y="5605463"/>
          <p14:tracePt t="16069" x="11306175" y="5597525"/>
          <p14:tracePt t="16071" x="11314113" y="5597525"/>
          <p14:tracePt t="16072" x="11314113" y="5589588"/>
          <p14:tracePt t="16073" x="11323638" y="5589588"/>
          <p14:tracePt t="16074" x="11323638" y="5581650"/>
          <p14:tracePt t="16077" x="11331575" y="5581650"/>
          <p14:tracePt t="16078" x="11339513" y="5581650"/>
          <p14:tracePt t="16081" x="11347450" y="5573713"/>
          <p14:tracePt t="16084" x="11355388" y="5565775"/>
          <p14:tracePt t="16084" x="11363325" y="5565775"/>
          <p14:tracePt t="16087" x="11371263" y="5565775"/>
          <p14:tracePt t="16088" x="11379200" y="5565775"/>
          <p14:tracePt t="16090" x="11379200" y="5557838"/>
          <p14:tracePt t="16091" x="11387138" y="5557838"/>
          <p14:tracePt t="16092" x="11395075" y="5557838"/>
          <p14:tracePt t="16093" x="11395075" y="5549900"/>
          <p14:tracePt t="16094" x="11403013" y="5549900"/>
          <p14:tracePt t="16097" x="11410950" y="5549900"/>
          <p14:tracePt t="16098" x="11418888" y="5549900"/>
          <p14:tracePt t="16099" x="11426825" y="5549900"/>
          <p14:tracePt t="16101" x="11426825" y="5541963"/>
          <p14:tracePt t="16103" x="11434763" y="5541963"/>
          <p14:tracePt t="16103" x="11434763" y="5534025"/>
          <p14:tracePt t="16104" x="11442700" y="5534025"/>
          <p14:tracePt t="16105" x="11450638" y="5534025"/>
          <p14:tracePt t="16108" x="11458575" y="5534025"/>
          <p14:tracePt t="16109" x="11458575" y="5526088"/>
          <p14:tracePt t="16111" x="11466513" y="5526088"/>
          <p14:tracePt t="16112" x="11466513" y="5518150"/>
          <p14:tracePt t="16115" x="11474450" y="5518150"/>
          <p14:tracePt t="16118" x="11482388" y="5518150"/>
          <p14:tracePt t="16125" x="11482388" y="5510213"/>
          <p14:tracePt t="16130" x="11482388" y="5502275"/>
          <p14:tracePt t="16132" x="11490325" y="5502275"/>
          <p14:tracePt t="16140" x="11490325" y="5494338"/>
          <p14:tracePt t="16146" x="11490325" y="5486400"/>
          <p14:tracePt t="16162" x="11490325" y="5478463"/>
          <p14:tracePt t="16178" x="11490325" y="5470525"/>
          <p14:tracePt t="16209" x="11490325" y="5462588"/>
          <p14:tracePt t="16304" x="11482388" y="5462588"/>
          <p14:tracePt t="16308" x="11482388" y="5454650"/>
          <p14:tracePt t="16311" x="11474450" y="5454650"/>
          <p14:tracePt t="16314" x="11474450" y="5446713"/>
          <p14:tracePt t="16329" x="11466513" y="5446713"/>
          <p14:tracePt t="16339" x="11458575" y="5446713"/>
          <p14:tracePt t="16341" x="11458575" y="5438775"/>
          <p14:tracePt t="16373" x="11458575" y="5430838"/>
          <p14:tracePt t="16386" x="11450638" y="5430838"/>
          <p14:tracePt t="16433" x="11442700" y="5430838"/>
          <p14:tracePt t="16443" x="11434763" y="5430838"/>
          <p14:tracePt t="16469" x="11426825" y="5430838"/>
          <p14:tracePt t="16487" x="11426825" y="5438775"/>
          <p14:tracePt t="16490" x="11418888" y="5438775"/>
          <p14:tracePt t="16506" x="11418888" y="5446713"/>
          <p14:tracePt t="16515" x="11418888" y="5454650"/>
          <p14:tracePt t="16529" x="11418888" y="5462588"/>
          <p14:tracePt t="16532" x="11418888" y="5470525"/>
          <p14:tracePt t="16535" x="11418888" y="5478463"/>
          <p14:tracePt t="16537" x="11410950" y="5478463"/>
          <p14:tracePt t="16542" x="11410950" y="5486400"/>
          <p14:tracePt t="16545" x="11410950" y="5494338"/>
          <p14:tracePt t="16551" x="11410950" y="5502275"/>
          <p14:tracePt t="16552" x="11403013" y="5502275"/>
          <p14:tracePt t="16554" x="11403013" y="5510213"/>
          <p14:tracePt t="16560" x="11403013" y="5518150"/>
          <p14:tracePt t="16562" x="11403013" y="5526088"/>
          <p14:tracePt t="16567" x="11403013" y="5534025"/>
          <p14:tracePt t="16570" x="11403013" y="5541963"/>
          <p14:tracePt t="16574" x="11403013" y="5549900"/>
          <p14:tracePt t="16577" x="11403013" y="5557838"/>
          <p14:tracePt t="16581" x="11403013" y="5565775"/>
          <p14:tracePt t="16583" x="11403013" y="5573713"/>
          <p14:tracePt t="16588" x="11403013" y="5581650"/>
          <p14:tracePt t="16591" x="11403013" y="5589588"/>
          <p14:tracePt t="16593" x="11403013" y="5597525"/>
          <p14:tracePt t="16598" x="11403013" y="5605463"/>
          <p14:tracePt t="16601" x="11403013" y="5613400"/>
          <p14:tracePt t="16607" x="11403013" y="5621338"/>
          <p14:tracePt t="16609" x="11403013" y="5629275"/>
          <p14:tracePt t="16614" x="11403013" y="5637213"/>
          <p14:tracePt t="16618" x="11403013" y="5645150"/>
          <p14:tracePt t="16623" x="11403013" y="5653088"/>
          <p14:tracePt t="16625" x="11403013" y="5662613"/>
          <p14:tracePt t="16630" x="11403013" y="5670550"/>
          <p14:tracePt t="16633" x="11403013" y="5678488"/>
          <p14:tracePt t="16637" x="11403013" y="5686425"/>
          <p14:tracePt t="16640" x="11403013" y="5694363"/>
          <p14:tracePt t="16645" x="11403013" y="5702300"/>
          <p14:tracePt t="16647" x="11403013" y="5710238"/>
          <p14:tracePt t="16649" x="11403013" y="5718175"/>
          <p14:tracePt t="16654" x="11403013" y="5726113"/>
          <p14:tracePt t="16657" x="11403013" y="5734050"/>
          <p14:tracePt t="16661" x="11403013" y="5741988"/>
          <p14:tracePt t="16664" x="11403013" y="5749925"/>
          <p14:tracePt t="16668" x="11403013" y="5757863"/>
          <p14:tracePt t="16668" x="11403013" y="5765800"/>
          <p14:tracePt t="16670" x="11410950" y="5765800"/>
          <p14:tracePt t="16671" x="11410950" y="5773738"/>
          <p14:tracePt t="16672" x="11410950" y="5781675"/>
          <p14:tracePt t="16674" x="11410950" y="5789613"/>
          <p14:tracePt t="16676" x="11410950" y="5797550"/>
          <p14:tracePt t="16678" x="11410950" y="5805488"/>
          <p14:tracePt t="16681" x="11418888" y="5813425"/>
          <p14:tracePt t="16682" x="11418888" y="5821363"/>
          <p14:tracePt t="16685" x="11418888" y="5829300"/>
          <p14:tracePt t="16686" x="11418888" y="5837238"/>
          <p14:tracePt t="16688" x="11426825" y="5837238"/>
          <p14:tracePt t="16690" x="11426825" y="5845175"/>
          <p14:tracePt t="16692" x="11426825" y="5853113"/>
          <p14:tracePt t="16697" x="11426825" y="5861050"/>
          <p14:tracePt t="16699" x="11426825" y="5868988"/>
          <p14:tracePt t="16701" x="11434763" y="5868988"/>
          <p14:tracePt t="16702" x="11434763" y="5876925"/>
          <p14:tracePt t="16705" x="11434763" y="5884863"/>
          <p14:tracePt t="16709" x="11442700" y="5884863"/>
          <p14:tracePt t="16711" x="11442700" y="5892800"/>
          <p14:tracePt t="16715" x="11442700" y="5900738"/>
          <p14:tracePt t="16726" x="11442700" y="5908675"/>
          <p14:tracePt t="16731" x="11442700" y="5916613"/>
          <p14:tracePt t="16732" x="11450638" y="5916613"/>
          <p14:tracePt t="16740" x="11450638" y="5924550"/>
          <p14:tracePt t="16744" x="11450638" y="5932488"/>
          <p14:tracePt t="16750" x="11450638" y="5940425"/>
          <p14:tracePt t="16764" x="11450638" y="5948363"/>
          <p14:tracePt t="16775" x="11450638" y="5956300"/>
          <p14:tracePt t="16792" x="11450638" y="5964238"/>
          <p14:tracePt t="16798" x="11450638" y="5972175"/>
          <p14:tracePt t="16804" x="11450638" y="5980113"/>
          <p14:tracePt t="16808" x="11450638" y="5988050"/>
          <p14:tracePt t="16816" x="11450638" y="5995988"/>
          <p14:tracePt t="16820" x="11450638" y="6005513"/>
          <p14:tracePt t="16828" x="11450638" y="6013450"/>
          <p14:tracePt t="16833" x="11450638" y="6021388"/>
          <p14:tracePt t="16840" x="11450638" y="6029325"/>
          <p14:tracePt t="16844" x="11450638" y="6037263"/>
          <p14:tracePt t="16847" x="11450638" y="6045200"/>
          <p14:tracePt t="16853" x="11450638" y="6053138"/>
          <p14:tracePt t="16856" x="11450638" y="6061075"/>
          <p14:tracePt t="16862" x="11450638" y="6069013"/>
          <p14:tracePt t="16863" x="11450638" y="6076950"/>
          <p14:tracePt t="16870" x="11450638" y="6084888"/>
          <p14:tracePt t="16872" x="11450638" y="6092825"/>
          <p14:tracePt t="16877" x="11450638" y="6100763"/>
          <p14:tracePt t="16882" x="11450638" y="6108700"/>
          <p14:tracePt t="16885" x="11450638" y="6116638"/>
          <p14:tracePt t="16888" x="11450638" y="6124575"/>
          <p14:tracePt t="16894" x="11450638" y="6132513"/>
          <p14:tracePt t="16897" x="11450638" y="6140450"/>
          <p14:tracePt t="16904" x="11450638" y="6148388"/>
          <p14:tracePt t="16908" x="11450638" y="6156325"/>
          <p14:tracePt t="16912" x="11450638" y="6164263"/>
          <p14:tracePt t="16920" x="11450638" y="6172200"/>
          <p14:tracePt t="16924" x="11450638" y="6180138"/>
          <p14:tracePt t="16932" x="11450638" y="6188075"/>
          <p14:tracePt t="16934" x="11450638" y="6196013"/>
          <p14:tracePt t="16942" x="11450638" y="6203950"/>
          <p14:tracePt t="16944" x="11442700" y="6203950"/>
          <p14:tracePt t="16945" x="11442700" y="6211888"/>
          <p14:tracePt t="16952" x="11442700" y="6219825"/>
          <p14:tracePt t="16955" x="11442700" y="6227763"/>
          <p14:tracePt t="16965" x="11442700" y="6235700"/>
          <p14:tracePt t="16971" x="11442700" y="6243638"/>
          <p14:tracePt t="16983" x="11442700" y="6251575"/>
          <p14:tracePt t="16987" x="11442700" y="6259513"/>
          <p14:tracePt t="16995" x="11442700" y="6267450"/>
          <p14:tracePt t="16999" x="11442700" y="6275388"/>
          <p14:tracePt t="17004" x="11442700" y="6283325"/>
          <p14:tracePt t="17014" x="11442700" y="6291263"/>
          <p14:tracePt t="17019" x="11442700" y="6299200"/>
          <p14:tracePt t="17053" x="11442700" y="6307138"/>
          <p14:tracePt t="17066" x="11442700" y="6315075"/>
          <p14:tracePt t="17087" x="11442700" y="6323013"/>
          <p14:tracePt t="17097" x="11442700" y="6330950"/>
          <p14:tracePt t="17117" x="11442700" y="6338888"/>
          <p14:tracePt t="17132" x="11442700" y="6348413"/>
          <p14:tracePt t="17331" x="11442700" y="6338888"/>
          <p14:tracePt t="17337" x="11442700" y="6330950"/>
          <p14:tracePt t="17339" x="11442700" y="6323013"/>
          <p14:tracePt t="17344" x="11442700" y="6315075"/>
          <p14:tracePt t="17347" x="11442700" y="6307138"/>
          <p14:tracePt t="17351" x="11442700" y="6299200"/>
          <p14:tracePt t="17353" x="11442700" y="6291263"/>
          <p14:tracePt t="17355" x="11434763" y="6283325"/>
          <p14:tracePt t="17358" x="11434763" y="6275388"/>
          <p14:tracePt t="17359" x="11434763" y="6267450"/>
          <p14:tracePt t="17360" x="11434763" y="6259513"/>
          <p14:tracePt t="17361" x="11434763" y="6251575"/>
          <p14:tracePt t="17365" x="11434763" y="6235700"/>
          <p14:tracePt t="17368" x="11434763" y="6227763"/>
          <p14:tracePt t="17369" x="11426825" y="6219825"/>
          <p14:tracePt t="17371" x="11426825" y="6211888"/>
          <p14:tracePt t="17372" x="11426825" y="6203950"/>
          <p14:tracePt t="17373" x="11418888" y="6203950"/>
          <p14:tracePt t="17374" x="11418888" y="6196013"/>
          <p14:tracePt t="17376" x="11418888" y="6188075"/>
          <p14:tracePt t="17378" x="11418888" y="6180138"/>
          <p14:tracePt t="17381" x="11418888" y="6172200"/>
          <p14:tracePt t="17384" x="11418888" y="6164263"/>
          <p14:tracePt t="17384" x="11418888" y="6156325"/>
          <p14:tracePt t="17386" x="11418888" y="6148388"/>
          <p14:tracePt t="17388" x="11410950" y="6148388"/>
          <p14:tracePt t="17389" x="11410950" y="6140450"/>
          <p14:tracePt t="17389" x="11410950" y="6132513"/>
          <p14:tracePt t="17391" x="11410950" y="6124575"/>
          <p14:tracePt t="17393" x="11410950" y="6116638"/>
          <p14:tracePt t="17395" x="11410950" y="6108700"/>
          <p14:tracePt t="17397" x="11403013" y="6100763"/>
          <p14:tracePt t="17400" x="11403013" y="6092825"/>
          <p14:tracePt t="17400" x="11403013" y="6084888"/>
          <p14:tracePt t="17403" x="11403013" y="6076950"/>
          <p14:tracePt t="17403" x="11403013" y="6069013"/>
          <p14:tracePt t="17406" x="11403013" y="6061075"/>
          <p14:tracePt t="17406" x="11403013" y="6053138"/>
          <p14:tracePt t="17408" x="11403013" y="6045200"/>
          <p14:tracePt t="17410" x="11403013" y="6029325"/>
          <p14:tracePt t="17411" x="11395075" y="6029325"/>
          <p14:tracePt t="17412" x="11395075" y="6021388"/>
          <p14:tracePt t="17415" x="11395075" y="6013450"/>
          <p14:tracePt t="17416" x="11395075" y="6005513"/>
          <p14:tracePt t="17417" x="11395075" y="5995988"/>
          <p14:tracePt t="17418" x="11395075" y="5988050"/>
          <p14:tracePt t="17420" x="11395075" y="5980113"/>
          <p14:tracePt t="17422" x="11395075" y="5972175"/>
          <p14:tracePt t="17423" x="11395075" y="5964238"/>
          <p14:tracePt t="17424" x="11395075" y="5956300"/>
          <p14:tracePt t="17425" x="11395075" y="5948363"/>
          <p14:tracePt t="17427" x="11395075" y="5940425"/>
          <p14:tracePt t="17428" x="11395075" y="5932488"/>
          <p14:tracePt t="17430" x="11395075" y="5924550"/>
          <p14:tracePt t="17433" x="11395075" y="5916613"/>
          <p14:tracePt t="17434" x="11395075" y="5908675"/>
          <p14:tracePt t="17436" x="11395075" y="5900738"/>
          <p14:tracePt t="17439" x="11395075" y="5892800"/>
          <p14:tracePt t="17441" x="11395075" y="5884863"/>
          <p14:tracePt t="17444" x="11395075" y="5876925"/>
          <p14:tracePt t="17447" x="11395075" y="5868988"/>
          <p14:tracePt t="17450" x="11395075" y="5861050"/>
          <p14:tracePt t="17454" x="11395075" y="5853113"/>
          <p14:tracePt t="17455" x="11395075" y="5845175"/>
          <p14:tracePt t="17461" x="11395075" y="5837238"/>
          <p14:tracePt t="17464" x="11395075" y="5829300"/>
          <p14:tracePt t="17468" x="11395075" y="5821363"/>
          <p14:tracePt t="17471" x="11395075" y="5813425"/>
          <p14:tracePt t="17473" x="11395075" y="5805488"/>
          <p14:tracePt t="17478" x="11395075" y="5797550"/>
          <p14:tracePt t="17481" x="11395075" y="5789613"/>
          <p14:tracePt t="17491" x="11395075" y="5781675"/>
          <p14:tracePt t="17497" x="11395075" y="5773738"/>
          <p14:tracePt t="17504" x="11395075" y="5765800"/>
          <p14:tracePt t="17507" x="11395075" y="5757863"/>
          <p14:tracePt t="17513" x="11395075" y="5749925"/>
          <p14:tracePt t="17516" x="11395075" y="5741988"/>
          <p14:tracePt t="17521" x="11395075" y="5734050"/>
          <p14:tracePt t="17522" x="11395075" y="5726113"/>
          <p14:tracePt t="17523" x="11395075" y="5718175"/>
          <p14:tracePt t="17525" x="11395075" y="5710238"/>
          <p14:tracePt t="17527" x="11395075" y="5702300"/>
          <p14:tracePt t="17530" x="11395075" y="5694363"/>
          <p14:tracePt t="17531" x="11395075" y="5686425"/>
          <p14:tracePt t="17533" x="11395075" y="5678488"/>
          <p14:tracePt t="17534" x="11395075" y="5670550"/>
          <p14:tracePt t="17536" x="11395075" y="5662613"/>
          <p14:tracePt t="17537" x="11395075" y="5653088"/>
          <p14:tracePt t="17539" x="11395075" y="5645150"/>
          <p14:tracePt t="17541" x="11395075" y="5637213"/>
          <p14:tracePt t="17542" x="11395075" y="5629275"/>
          <p14:tracePt t="17545" x="11395075" y="5613400"/>
          <p14:tracePt t="17548" x="11395075" y="5605463"/>
          <p14:tracePt t="17548" x="11395075" y="5597525"/>
          <p14:tracePt t="17550" x="11387138" y="5589588"/>
          <p14:tracePt t="17552" x="11387138" y="5581650"/>
          <p14:tracePt t="17554" x="11387138" y="5573713"/>
          <p14:tracePt t="17555" x="11387138" y="5565775"/>
          <p14:tracePt t="17557" x="11387138" y="5557838"/>
          <p14:tracePt t="17558" x="11387138" y="5549900"/>
          <p14:tracePt t="17561" x="11387138" y="5541963"/>
          <p14:tracePt t="17565" x="11387138" y="5534025"/>
          <p14:tracePt t="17567" x="11387138" y="5526088"/>
          <p14:tracePt t="17568" x="11387138" y="5518150"/>
          <p14:tracePt t="17570" x="11387138" y="5510213"/>
          <p14:tracePt t="17572" x="11387138" y="5502275"/>
          <p14:tracePt t="17573" x="11379200" y="5502275"/>
          <p14:tracePt t="17575" x="11379200" y="5494338"/>
          <p14:tracePt t="17582" x="11379200" y="5486400"/>
          <p14:tracePt t="17585" x="11379200" y="5478463"/>
          <p14:tracePt t="17591" x="11379200" y="5470525"/>
          <p14:tracePt t="17596" x="11379200" y="5462588"/>
          <p14:tracePt t="17604" x="11379200" y="5454650"/>
          <p14:tracePt t="17608" x="11379200" y="5446713"/>
          <p14:tracePt t="17625" x="11379200" y="5438775"/>
          <p14:tracePt t="17633" x="11379200" y="5430838"/>
          <p14:tracePt t="17648" x="11379200" y="5422900"/>
          <p14:tracePt t="17655" x="11379200" y="5414963"/>
          <p14:tracePt t="17661" x="11379200" y="5407025"/>
          <p14:tracePt t="17675" x="11379200" y="5399088"/>
          <p14:tracePt t="17682" x="11379200" y="5391150"/>
          <p14:tracePt t="17708" x="11379200" y="5383213"/>
          <p14:tracePt t="17740" x="11379200" y="5375275"/>
          <p14:tracePt t="17765" x="11379200" y="5383213"/>
          <p14:tracePt t="17769" x="11379200" y="5391150"/>
          <p14:tracePt t="17771" x="11379200" y="5399088"/>
          <p14:tracePt t="17773" x="11379200" y="5407025"/>
          <p14:tracePt t="17775" x="11379200" y="5414963"/>
          <p14:tracePt t="17775" x="11379200" y="5422900"/>
          <p14:tracePt t="17777" x="11379200" y="5430838"/>
          <p14:tracePt t="17780" x="11379200" y="5438775"/>
          <p14:tracePt t="17782" x="11379200" y="5446713"/>
          <p14:tracePt t="17784" x="11379200" y="5454650"/>
          <p14:tracePt t="17785" x="11379200" y="5462588"/>
          <p14:tracePt t="17786" x="11379200" y="5470525"/>
          <p14:tracePt t="17789" x="11379200" y="5478463"/>
          <p14:tracePt t="17790" x="11371263" y="5486400"/>
          <p14:tracePt t="17792" x="11371263" y="5494338"/>
          <p14:tracePt t="17794" x="11371263" y="5502275"/>
          <p14:tracePt t="17797" x="11371263" y="5510213"/>
          <p14:tracePt t="17799" x="11371263" y="5518150"/>
          <p14:tracePt t="17799" x="11371263" y="5526088"/>
          <p14:tracePt t="17801" x="11371263" y="5534025"/>
          <p14:tracePt t="17803" x="11371263" y="5541963"/>
          <p14:tracePt t="17806" x="11371263" y="5549900"/>
          <p14:tracePt t="17807" x="11371263" y="5557838"/>
          <p14:tracePt t="17810" x="11371263" y="5565775"/>
          <p14:tracePt t="17812" x="11371263" y="5573713"/>
          <p14:tracePt t="17816" x="11371263" y="5581650"/>
          <p14:tracePt t="17817" x="11371263" y="5589588"/>
          <p14:tracePt t="17821" x="11371263" y="5597525"/>
          <p14:tracePt t="17823" x="11371263" y="5605463"/>
          <p14:tracePt t="17827" x="11371263" y="5613400"/>
          <p14:tracePt t="17830" x="11371263" y="5621338"/>
          <p14:tracePt t="17833" x="11371263" y="5629275"/>
          <p14:tracePt t="17837" x="11371263" y="5637213"/>
          <p14:tracePt t="17839" x="11371263" y="5645150"/>
          <p14:tracePt t="17844" x="11371263" y="5653088"/>
          <p14:tracePt t="17847" x="11371263" y="5662613"/>
          <p14:tracePt t="17849" x="11379200" y="5662613"/>
          <p14:tracePt t="17850" x="11379200" y="5670550"/>
          <p14:tracePt t="17852" x="11379200" y="5678488"/>
          <p14:tracePt t="17858" x="11379200" y="5686425"/>
          <p14:tracePt t="17859" x="11379200" y="5694363"/>
          <p14:tracePt t="17866" x="11379200" y="5702300"/>
          <p14:tracePt t="17867" x="11379200" y="5710238"/>
          <p14:tracePt t="17872" x="11379200" y="5718175"/>
          <p14:tracePt t="17875" x="11379200" y="5726113"/>
          <p14:tracePt t="17880" x="11379200" y="5734050"/>
          <p14:tracePt t="17884" x="11379200" y="5741988"/>
          <p14:tracePt t="17898" x="11379200" y="5765800"/>
          <p14:tracePt t="17906" x="11379200" y="5773738"/>
          <p14:tracePt t="17910" x="11379200" y="5781675"/>
          <p14:tracePt t="17917" x="11379200" y="5789613"/>
          <p14:tracePt t="17921" x="11379200" y="5797550"/>
          <p14:tracePt t="17927" x="11371263" y="5805488"/>
          <p14:tracePt t="17932" x="11371263" y="5813425"/>
          <p14:tracePt t="17940" x="11371263" y="5821363"/>
          <p14:tracePt t="17944" x="11371263" y="5829300"/>
          <p14:tracePt t="17954" x="11371263" y="5837238"/>
          <p14:tracePt t="17960" x="11363325" y="5845175"/>
          <p14:tracePt t="17971" x="11363325" y="5853113"/>
          <p14:tracePt t="17976" x="11363325" y="5861050"/>
          <p14:tracePt t="17980" x="11363325" y="5868988"/>
          <p14:tracePt t="17988" x="11363325" y="5876925"/>
          <p14:tracePt t="17992" x="11363325" y="5884863"/>
          <p14:tracePt t="17997" x="11363325" y="5892800"/>
          <p14:tracePt t="17999" x="11363325" y="5900738"/>
          <p14:tracePt t="18002" x="11363325" y="5908675"/>
          <p14:tracePt t="18006" x="11363325" y="5916613"/>
          <p14:tracePt t="18009" x="11363325" y="5924550"/>
          <p14:tracePt t="18012" x="11363325" y="5932488"/>
          <p14:tracePt t="18015" x="11371263" y="5932488"/>
          <p14:tracePt t="18018" x="11371263" y="5940425"/>
          <p14:tracePt t="18019" x="11371263" y="5948363"/>
          <p14:tracePt t="18021" x="11379200" y="5948363"/>
          <p14:tracePt t="18026" x="11379200" y="5956300"/>
          <p14:tracePt t="18028" x="11379200" y="5964238"/>
          <p14:tracePt t="18036" x="11379200" y="5972175"/>
          <p14:tracePt t="18040" x="11387138" y="5980113"/>
          <p14:tracePt t="18045" x="11387138" y="5988050"/>
          <p14:tracePt t="18055" x="11387138" y="5995988"/>
          <p14:tracePt t="18057" x="11395075" y="5995988"/>
          <p14:tracePt t="18059" x="11395075" y="6005513"/>
          <p14:tracePt t="18071" x="11395075" y="6013450"/>
          <p14:tracePt t="18076" x="11395075" y="6021388"/>
          <p14:tracePt t="18085" x="11395075" y="6029325"/>
          <p14:tracePt t="18089" x="11395075" y="6037263"/>
          <p14:tracePt t="18095" x="11395075" y="6045200"/>
          <p14:tracePt t="18098" x="11395075" y="6053138"/>
          <p14:tracePt t="18103" x="11395075" y="6061075"/>
          <p14:tracePt t="18106" x="11395075" y="6069013"/>
          <p14:tracePt t="18109" x="11395075" y="6076950"/>
          <p14:tracePt t="18111" x="11395075" y="6084888"/>
          <p14:tracePt t="18115" x="11395075" y="6092825"/>
          <p14:tracePt t="18118" x="11395075" y="6100763"/>
          <p14:tracePt t="18120" x="11395075" y="6108700"/>
          <p14:tracePt t="18125" x="11395075" y="6116638"/>
          <p14:tracePt t="18127" x="11395075" y="6124575"/>
          <p14:tracePt t="18132" x="11395075" y="6132513"/>
          <p14:tracePt t="18135" x="11395075" y="6140450"/>
          <p14:tracePt t="18135" x="11403013" y="6140450"/>
          <p14:tracePt t="18140" x="11403013" y="6148388"/>
          <p14:tracePt t="18141" x="11403013" y="6156325"/>
          <p14:tracePt t="18157" x="11410950" y="6164263"/>
          <p14:tracePt t="18166" x="11410950" y="6172200"/>
          <p14:tracePt t="18185" x="11410950" y="6180138"/>
          <p14:tracePt t="18198" x="11410950" y="6188075"/>
          <p14:tracePt t="18212" x="11410950" y="6196013"/>
          <p14:tracePt t="18215" x="11410950" y="6203950"/>
          <p14:tracePt t="18219" x="11410950" y="6211888"/>
          <p14:tracePt t="18226" x="11410950" y="6219825"/>
          <p14:tracePt t="18230" x="11410950" y="6227763"/>
          <p14:tracePt t="18238" x="11410950" y="6235700"/>
          <p14:tracePt t="18242" x="11410950" y="6243638"/>
          <p14:tracePt t="18250" x="11410950" y="6251575"/>
          <p14:tracePt t="18256" x="11410950" y="6259513"/>
          <p14:tracePt t="18282" x="11410950" y="6267450"/>
          <p14:tracePt t="18308" x="11410950" y="6275388"/>
          <p14:tracePt t="18318" x="11410950" y="6283325"/>
          <p14:tracePt t="18322" x="11410950" y="6291263"/>
          <p14:tracePt t="18328" x="11410950" y="6299200"/>
          <p14:tracePt t="18332" x="11410950" y="6307138"/>
          <p14:tracePt t="18342" x="11410950" y="6315075"/>
          <p14:tracePt t="18343" x="11418888" y="6315075"/>
          <p14:tracePt t="18349" x="11418888" y="6323013"/>
          <p14:tracePt t="18356" x="11418888" y="6330950"/>
          <p14:tracePt t="18374" x="11418888" y="6338888"/>
          <p14:tracePt t="18385" x="11418888" y="6348413"/>
          <p14:tracePt t="18415" x="11410950" y="6348413"/>
          <p14:tracePt t="18418" x="11403013" y="6348413"/>
          <p14:tracePt t="18424" x="11395075" y="6348413"/>
          <p14:tracePt t="18427" x="11387138" y="6348413"/>
          <p14:tracePt t="18430" x="11379200" y="6348413"/>
          <p14:tracePt t="18431" x="11371263" y="6338888"/>
          <p14:tracePt t="18435" x="11363325" y="6330950"/>
          <p14:tracePt t="18435" x="11355388" y="6330950"/>
          <p14:tracePt t="18436" x="11347450" y="6323013"/>
          <p14:tracePt t="18438" x="11347450" y="6315075"/>
          <p14:tracePt t="18440" x="11339513" y="6315075"/>
          <p14:tracePt t="18441" x="11331575" y="6315075"/>
          <p14:tracePt t="18442" x="11331575" y="6307138"/>
          <p14:tracePt t="18443" x="11331575" y="6299200"/>
          <p14:tracePt t="18444" x="11323638" y="6299200"/>
          <p14:tracePt t="18447" x="11314113" y="6299200"/>
          <p14:tracePt t="18448" x="11314113" y="6291263"/>
          <p14:tracePt t="18450" x="11306175" y="6283325"/>
          <p14:tracePt t="18450" x="11298238" y="6283325"/>
          <p14:tracePt t="18453" x="11298238" y="6275388"/>
          <p14:tracePt t="18455" x="11290300" y="6267450"/>
          <p14:tracePt t="18455" x="11282363" y="6267450"/>
          <p14:tracePt t="18458" x="11282363" y="6259513"/>
          <p14:tracePt t="18459" x="11274425" y="6259513"/>
          <p14:tracePt t="18460" x="11274425" y="6251575"/>
          <p14:tracePt t="18461" x="11266488" y="6251575"/>
          <p14:tracePt t="18465" x="11266488" y="6243638"/>
          <p14:tracePt t="18467" x="11258550" y="6235700"/>
          <p14:tracePt t="18470" x="11250613" y="6235700"/>
          <p14:tracePt t="18471" x="11250613" y="6227763"/>
          <p14:tracePt t="18472" x="11242675" y="6227763"/>
          <p14:tracePt t="18474" x="11242675" y="6219825"/>
          <p14:tracePt t="18480" x="11234738" y="6211888"/>
          <p14:tracePt t="18483" x="11226800" y="6203950"/>
          <p14:tracePt t="18484" x="11226800" y="6196013"/>
          <p14:tracePt t="18488" x="11218863" y="6196013"/>
          <p14:tracePt t="18490" x="11210925" y="6188075"/>
          <p14:tracePt t="18494" x="11210925" y="6180138"/>
          <p14:tracePt t="18495" x="11202988" y="6180138"/>
          <p14:tracePt t="18497" x="11195050" y="6180138"/>
          <p14:tracePt t="18499" x="11195050" y="6172200"/>
          <p14:tracePt t="18500" x="11187113" y="6172200"/>
          <p14:tracePt t="18501" x="11179175" y="6172200"/>
          <p14:tracePt t="18502" x="11179175" y="6164263"/>
          <p14:tracePt t="18504" x="11171238" y="6164263"/>
          <p14:tracePt t="18506" x="11155363" y="6164263"/>
          <p14:tracePt t="18507" x="11147425" y="6156325"/>
          <p14:tracePt t="18508" x="11131550" y="6156325"/>
          <p14:tracePt t="18509" x="11131550" y="6148388"/>
          <p14:tracePt t="18509" x="11115675" y="6148388"/>
          <p14:tracePt t="18510" x="11107738" y="6140450"/>
          <p14:tracePt t="18511" x="11099800" y="6140450"/>
          <p14:tracePt t="18512" x="11083925" y="6140450"/>
          <p14:tracePt t="18515" x="11068050" y="6140450"/>
          <p14:tracePt t="18516" x="11060113" y="6140450"/>
          <p14:tracePt t="18517" x="11044238" y="6132513"/>
          <p14:tracePt t="18518" x="11036300" y="6132513"/>
          <p14:tracePt t="18519" x="11012488" y="6132513"/>
          <p14:tracePt t="18520" x="10971213" y="6124575"/>
          <p14:tracePt t="18520" x="10947400" y="6116638"/>
          <p14:tracePt t="18521" x="10931525" y="6116638"/>
          <p14:tracePt t="18522" x="10907713" y="6116638"/>
          <p14:tracePt t="18524" x="10891838" y="6116638"/>
          <p14:tracePt t="18525" x="10868025" y="6108700"/>
          <p14:tracePt t="18525" x="10836275" y="6108700"/>
          <p14:tracePt t="18527" x="10820400" y="6100763"/>
          <p14:tracePt t="18527" x="10796588" y="6100763"/>
          <p14:tracePt t="18528" x="10772775" y="6092825"/>
          <p14:tracePt t="18529" x="10748963" y="6092825"/>
          <p14:tracePt t="18532" x="10677525" y="6084888"/>
          <p14:tracePt t="18533" x="10653713" y="6076950"/>
          <p14:tracePt t="18534" x="10612438" y="6076950"/>
          <p14:tracePt t="18535" x="10556875" y="6069013"/>
          <p14:tracePt t="18537" x="10525125" y="6069013"/>
          <p14:tracePt t="18537" x="10485438" y="6069013"/>
          <p14:tracePt t="18538" x="10445750" y="6053138"/>
          <p14:tracePt t="18539" x="10398125" y="6045200"/>
          <p14:tracePt t="18540" x="10374313" y="6045200"/>
          <p14:tracePt t="18541" x="10334625" y="6037263"/>
          <p14:tracePt t="18542" x="10294938" y="6037263"/>
          <p14:tracePt t="18543" x="10229850" y="6029325"/>
          <p14:tracePt t="18544" x="10190163" y="6021388"/>
          <p14:tracePt t="18545" x="10150475" y="6021388"/>
          <p14:tracePt t="18547" x="10102850" y="6013450"/>
          <p14:tracePt t="18549" x="10015538" y="6005513"/>
          <p14:tracePt t="18550" x="9936163" y="5995988"/>
          <p14:tracePt t="18551" x="9879013" y="5995988"/>
          <p14:tracePt t="18552" x="9839325" y="5988050"/>
          <p14:tracePt t="18553" x="9799638" y="5980113"/>
          <p14:tracePt t="18554" x="9759950" y="5980113"/>
          <p14:tracePt t="18555" x="9696450" y="5980113"/>
          <p14:tracePt t="18556" x="9648825" y="5972175"/>
          <p14:tracePt t="18557" x="9609138" y="5972175"/>
          <p14:tracePt t="18558" x="9567863" y="5972175"/>
          <p14:tracePt t="18559" x="9536113" y="5972175"/>
          <p14:tracePt t="18561" x="9496425" y="5972175"/>
          <p14:tracePt t="18562" x="9456738" y="5972175"/>
          <p14:tracePt t="18562" x="9417050" y="5972175"/>
          <p14:tracePt t="18565" x="9345613" y="5972175"/>
          <p14:tracePt t="18566" x="9290050" y="5972175"/>
          <p14:tracePt t="18567" x="9266238" y="5972175"/>
          <p14:tracePt t="18568" x="9224963" y="5972175"/>
          <p14:tracePt t="18569" x="9193213" y="5972175"/>
          <p14:tracePt t="18570" x="9169400" y="5972175"/>
          <p14:tracePt t="18571" x="9145588" y="5972175"/>
          <p14:tracePt t="18572" x="9113838" y="5972175"/>
          <p14:tracePt t="18573" x="9097963" y="5972175"/>
          <p14:tracePt t="18574" x="9074150" y="5972175"/>
          <p14:tracePt t="18575" x="9058275" y="5972175"/>
          <p14:tracePt t="18576" x="9034463" y="5980113"/>
          <p14:tracePt t="18577" x="9010650" y="5980113"/>
          <p14:tracePt t="18579" x="8994775" y="5980113"/>
          <p14:tracePt t="18580" x="8970963" y="5988050"/>
          <p14:tracePt t="18582" x="8939213" y="5988050"/>
          <p14:tracePt t="18583" x="8907463" y="5995988"/>
          <p14:tracePt t="18585" x="8891588" y="5995988"/>
          <p14:tracePt t="18586" x="8866188" y="6005513"/>
          <p14:tracePt t="18588" x="8858250" y="6013450"/>
          <p14:tracePt t="18589" x="8842375" y="6013450"/>
          <p14:tracePt t="18589" x="8826500" y="6021388"/>
          <p14:tracePt t="18590" x="8818563" y="6021388"/>
          <p14:tracePt t="18591" x="8810625" y="6021388"/>
          <p14:tracePt t="18592" x="8802688" y="6029325"/>
          <p14:tracePt t="18593" x="8786813" y="6029325"/>
          <p14:tracePt t="18594" x="8770938" y="6029325"/>
          <p14:tracePt t="18597" x="8763000" y="6029325"/>
          <p14:tracePt t="18599" x="8747125" y="6037263"/>
          <p14:tracePt t="18599" x="8739188" y="6037263"/>
          <p14:tracePt t="18602" x="8739188" y="6045200"/>
          <p14:tracePt t="18603" x="8731250" y="6045200"/>
          <p14:tracePt t="18603" x="8723313" y="6045200"/>
          <p14:tracePt t="18604" x="8715375" y="6053138"/>
          <p14:tracePt t="18605" x="8707438" y="6053138"/>
          <p14:tracePt t="18606" x="8699500" y="6053138"/>
          <p14:tracePt t="18608" x="8691563" y="6053138"/>
          <p14:tracePt t="18609" x="8683625" y="6053138"/>
          <p14:tracePt t="18611" x="8675688" y="6061075"/>
          <p14:tracePt t="18612" x="8667750" y="6061075"/>
          <p14:tracePt t="18615" x="8659813" y="6061075"/>
          <p14:tracePt t="18616" x="8651875" y="6069013"/>
          <p14:tracePt t="18617" x="8643938" y="6069013"/>
          <p14:tracePt t="18618" x="8636000" y="6069013"/>
          <p14:tracePt t="18620" x="8628063" y="6069013"/>
          <p14:tracePt t="18624" x="8620125" y="6069013"/>
          <p14:tracePt t="18627" x="8612188" y="6069013"/>
          <p14:tracePt t="18632" x="8604250" y="6069013"/>
          <p14:tracePt t="18633" x="8596313" y="6076950"/>
          <p14:tracePt t="18638" x="8588375" y="6076950"/>
          <p14:tracePt t="18641" x="8580438" y="6076950"/>
          <p14:tracePt t="18646" x="8572500" y="6076950"/>
          <p14:tracePt t="18648" x="8564563" y="6076950"/>
          <p14:tracePt t="18650" x="8556625" y="6076950"/>
          <p14:tracePt t="18652" x="8548688" y="6076950"/>
          <p14:tracePt t="18654" x="8540750" y="6076950"/>
          <p14:tracePt t="18656" x="8531225" y="6076950"/>
          <p14:tracePt t="18657" x="8523288" y="6076950"/>
          <p14:tracePt t="18660" x="8515350" y="6076950"/>
          <p14:tracePt t="18662" x="8507413" y="6076950"/>
          <p14:tracePt t="18663" x="8499475" y="6076950"/>
          <p14:tracePt t="18665" x="8491538" y="6076950"/>
          <p14:tracePt t="18666" x="8483600" y="6076950"/>
          <p14:tracePt t="18667" x="8475663" y="6076950"/>
          <p14:tracePt t="18668" x="8467725" y="6076950"/>
          <p14:tracePt t="18670" x="8459788" y="6076950"/>
          <p14:tracePt t="18671" x="8451850" y="6076950"/>
          <p14:tracePt t="18672" x="8443913" y="6076950"/>
          <p14:tracePt t="18673" x="8435975" y="6076950"/>
          <p14:tracePt t="18676" x="8428038" y="6076950"/>
          <p14:tracePt t="18677" x="8420100" y="6076950"/>
          <p14:tracePt t="18678" x="8412163" y="6076950"/>
          <p14:tracePt t="18680" x="8404225" y="6076950"/>
          <p14:tracePt t="18683" x="8396288" y="6076950"/>
          <p14:tracePt t="18683" x="8388350" y="6076950"/>
          <p14:tracePt t="18686" x="8380413" y="6076950"/>
          <p14:tracePt t="18687" x="8372475" y="6076950"/>
          <p14:tracePt t="18690" x="8364538" y="6069013"/>
          <p14:tracePt t="18692" x="8356600" y="6069013"/>
          <p14:tracePt t="18695" x="8348663" y="6069013"/>
          <p14:tracePt t="18697" x="8340725" y="6069013"/>
          <p14:tracePt t="18703" x="8332788" y="6061075"/>
          <p14:tracePt t="18708" x="8324850" y="6061075"/>
          <p14:tracePt t="18724" x="8316913" y="6061075"/>
          <p14:tracePt t="18772" x="8316913" y="6053138"/>
          <p14:tracePt t="18777" x="8308975" y="6053138"/>
          <p14:tracePt t="18784" x="8308975" y="6045200"/>
          <p14:tracePt t="18790" x="8301038" y="6045200"/>
          <p14:tracePt t="18815" x="8293100" y="6045200"/>
          <p14:tracePt t="18829" x="8285163" y="6045200"/>
          <p14:tracePt t="18831" x="8285163" y="6037263"/>
          <p14:tracePt t="18840" x="8277225" y="6037263"/>
          <p14:tracePt t="18844" x="8269288" y="6037263"/>
          <p14:tracePt t="18849" x="8261350" y="6037263"/>
          <p14:tracePt t="18851" x="8253413" y="6037263"/>
          <p14:tracePt t="18857" x="8245475" y="6037263"/>
          <p14:tracePt t="18859" x="8237538" y="6037263"/>
          <p14:tracePt t="18865" x="8229600" y="6037263"/>
          <p14:tracePt t="18866" x="8221663" y="6037263"/>
          <p14:tracePt t="18867" x="8221663" y="6045200"/>
          <p14:tracePt t="18868" x="8213725" y="6045200"/>
          <p14:tracePt t="18874" x="8205788" y="6045200"/>
          <p14:tracePt t="18877" x="8197850" y="6045200"/>
          <p14:tracePt t="18890" x="8189913" y="6045200"/>
          <p14:tracePt t="18898" x="8180388" y="6045200"/>
          <p14:tracePt t="18911" x="8172450" y="6045200"/>
          <p14:tracePt t="18919" x="8164513" y="6045200"/>
          <p14:tracePt t="18930" x="8156575" y="6045200"/>
          <p14:tracePt t="18934" x="8148638" y="6045200"/>
          <p14:tracePt t="18935" x="8148638" y="6037263"/>
          <p14:tracePt t="18943" x="8140700" y="6029325"/>
          <p14:tracePt t="18948" x="8132763" y="6029325"/>
          <p14:tracePt t="18957" x="8124825" y="6021388"/>
          <p14:tracePt t="18962" x="8116888" y="6021388"/>
          <p14:tracePt t="18973" x="8108950" y="6021388"/>
          <p14:tracePt t="18978" x="8101013" y="6021388"/>
          <p14:tracePt t="18981" x="8101013" y="6013450"/>
          <p14:tracePt t="18983" x="8093075" y="6013450"/>
          <p14:tracePt t="18995" x="8085138" y="6013450"/>
          <p14:tracePt t="18997" x="8085138" y="6005513"/>
          <p14:tracePt t="19001" x="8077200" y="6005513"/>
          <p14:tracePt t="19011" x="8069263" y="6005513"/>
          <p14:tracePt t="19016" x="8061325" y="6005513"/>
          <p14:tracePt t="19019" x="8061325" y="5995988"/>
          <p14:tracePt t="19022" x="8053388" y="5995988"/>
          <p14:tracePt t="19024" x="8045450" y="5995988"/>
          <p14:tracePt t="19030" x="8045450" y="5988050"/>
          <p14:tracePt t="19031" x="8037513" y="5988050"/>
          <p14:tracePt t="19033" x="8029575" y="5988050"/>
          <p14:tracePt t="19037" x="8021638" y="5988050"/>
          <p14:tracePt t="19039" x="8005763" y="5988050"/>
          <p14:tracePt t="19041" x="7997825" y="5988050"/>
          <p14:tracePt t="19042" x="7989888" y="5988050"/>
          <p14:tracePt t="19045" x="7981950" y="5988050"/>
          <p14:tracePt t="19047" x="7974013" y="5988050"/>
          <p14:tracePt t="19049" x="7966075" y="5988050"/>
          <p14:tracePt t="19050" x="7958138" y="5988050"/>
          <p14:tracePt t="19052" x="7950200" y="5980113"/>
          <p14:tracePt t="19054" x="7942263" y="5980113"/>
          <p14:tracePt t="19055" x="7934325" y="5980113"/>
          <p14:tracePt t="19056" x="7926388" y="5980113"/>
          <p14:tracePt t="19058" x="7918450" y="5980113"/>
          <p14:tracePt t="19060" x="7910513" y="5980113"/>
          <p14:tracePt t="19061" x="7902575" y="5980113"/>
          <p14:tracePt t="19065" x="7886700" y="5980113"/>
          <p14:tracePt t="19066" x="7886700" y="5972175"/>
          <p14:tracePt t="19066" x="7878763" y="5972175"/>
          <p14:tracePt t="19067" x="7870825" y="5972175"/>
          <p14:tracePt t="19069" x="7862888" y="5972175"/>
          <p14:tracePt t="19071" x="7854950" y="5972175"/>
          <p14:tracePt t="19073" x="7847013" y="5972175"/>
          <p14:tracePt t="19074" x="7839075" y="5972175"/>
          <p14:tracePt t="19077" x="7829550" y="5972175"/>
          <p14:tracePt t="19078" x="7821613" y="5972175"/>
          <p14:tracePt t="19081" x="7813675" y="5964238"/>
          <p14:tracePt t="19082" x="7805738" y="5964238"/>
          <p14:tracePt t="19085" x="7797800" y="5964238"/>
          <p14:tracePt t="19086" x="7789863" y="5964238"/>
          <p14:tracePt t="19088" x="7789863" y="5956300"/>
          <p14:tracePt t="19089" x="7781925" y="5956300"/>
          <p14:tracePt t="19091" x="7773988" y="5956300"/>
          <p14:tracePt t="19093" x="7766050" y="5956300"/>
          <p14:tracePt t="19096" x="7758113" y="5956300"/>
          <p14:tracePt t="19099" x="7750175" y="5948363"/>
          <p14:tracePt t="19101" x="7750175" y="5940425"/>
          <p14:tracePt t="19104" x="7742238" y="5940425"/>
          <p14:tracePt t="19110" x="7734300" y="5940425"/>
          <p14:tracePt t="19124" x="7734300" y="5932488"/>
          <p14:tracePt t="19132" x="7726363" y="5932488"/>
          <p14:tracePt t="19155" x="7726363" y="5924550"/>
          <p14:tracePt t="19163" x="7718425" y="5924550"/>
          <p14:tracePt t="19221" x="7710488" y="5916613"/>
          <p14:tracePt t="19223" x="7702550" y="5916613"/>
          <p14:tracePt t="19225" x="7702550" y="5908675"/>
          <p14:tracePt t="19226" x="7694613" y="5900738"/>
          <p14:tracePt t="19228" x="7686675" y="5900738"/>
          <p14:tracePt t="19231" x="7678738" y="5892800"/>
          <p14:tracePt t="19232" x="7670800" y="5884863"/>
          <p14:tracePt t="19234" x="7662863" y="5884863"/>
          <p14:tracePt t="19235" x="7654925" y="5884863"/>
          <p14:tracePt t="19236" x="7646988" y="5876925"/>
          <p14:tracePt t="19238" x="7646988" y="5868988"/>
          <p14:tracePt t="19239" x="7631113" y="5868988"/>
          <p14:tracePt t="19240" x="7615238" y="5853113"/>
          <p14:tracePt t="19241" x="7607300" y="5845175"/>
          <p14:tracePt t="19243" x="7591425" y="5845175"/>
          <p14:tracePt t="19244" x="7583488" y="5837238"/>
          <p14:tracePt t="19245" x="7583488" y="5829300"/>
          <p14:tracePt t="19246" x="7575550" y="5829300"/>
          <p14:tracePt t="19248" x="7567613" y="5821363"/>
          <p14:tracePt t="19249" x="7551738" y="5813425"/>
          <p14:tracePt t="19252" x="7535863" y="5805488"/>
          <p14:tracePt t="19253" x="7527925" y="5797550"/>
          <p14:tracePt t="19254" x="7527925" y="5789613"/>
          <p14:tracePt t="19255" x="7519988" y="5789613"/>
          <p14:tracePt t="19256" x="7512050" y="5789613"/>
          <p14:tracePt t="19257" x="7512050" y="5781675"/>
          <p14:tracePt t="19258" x="7504113" y="5773738"/>
          <p14:tracePt t="19259" x="7496175" y="5773738"/>
          <p14:tracePt t="19260" x="7486650" y="5765800"/>
          <p14:tracePt t="19261" x="7478713" y="5765800"/>
          <p14:tracePt t="19262" x="7478713" y="5757863"/>
          <p14:tracePt t="19264" x="7462838" y="5749925"/>
          <p14:tracePt t="19267" x="7462838" y="5741988"/>
          <p14:tracePt t="19267" x="7454900" y="5741988"/>
          <p14:tracePt t="19269" x="7446963" y="5741988"/>
          <p14:tracePt t="19270" x="7446963" y="5734050"/>
          <p14:tracePt t="19271" x="7439025" y="5734050"/>
          <p14:tracePt t="19273" x="7439025" y="5726113"/>
          <p14:tracePt t="19274" x="7431088" y="5726113"/>
          <p14:tracePt t="19275" x="7431088" y="5718175"/>
          <p14:tracePt t="19277" x="7423150" y="5718175"/>
          <p14:tracePt t="19279" x="7423150" y="5710238"/>
          <p14:tracePt t="19281" x="7415213" y="5702300"/>
          <p14:tracePt t="19283" x="7407275" y="5702300"/>
          <p14:tracePt t="19283" x="7407275" y="5694363"/>
          <p14:tracePt t="19286" x="7407275" y="5686425"/>
          <p14:tracePt t="19287" x="7399338" y="5686425"/>
          <p14:tracePt t="19288" x="7399338" y="5678488"/>
          <p14:tracePt t="19289" x="7391400" y="5678488"/>
          <p14:tracePt t="19290" x="7391400" y="5670550"/>
          <p14:tracePt t="19293" x="7383463" y="5662613"/>
          <p14:tracePt t="19296" x="7375525" y="5653088"/>
          <p14:tracePt t="19298" x="7375525" y="5645150"/>
          <p14:tracePt t="19299" x="7367588" y="5645150"/>
          <p14:tracePt t="19300" x="7367588" y="5637213"/>
          <p14:tracePt t="19301" x="7359650" y="5637213"/>
          <p14:tracePt t="19302" x="7359650" y="5629275"/>
          <p14:tracePt t="19303" x="7359650" y="5621338"/>
          <p14:tracePt t="19303" x="7351713" y="5621338"/>
          <p14:tracePt t="19304" x="7343775" y="5613400"/>
          <p14:tracePt t="19305" x="7335838" y="5605463"/>
          <p14:tracePt t="19308" x="7327900" y="5597525"/>
          <p14:tracePt t="19309" x="7327900" y="5589588"/>
          <p14:tracePt t="19311" x="7319963" y="5589588"/>
          <p14:tracePt t="19312" x="7319963" y="5581650"/>
          <p14:tracePt t="19313" x="7312025" y="5573713"/>
          <p14:tracePt t="19315" x="7304088" y="5565775"/>
          <p14:tracePt t="19316" x="7304088" y="5557838"/>
          <p14:tracePt t="19317" x="7296150" y="5549900"/>
          <p14:tracePt t="19318" x="7288213" y="5541963"/>
          <p14:tracePt t="19319" x="7288213" y="5534025"/>
          <p14:tracePt t="19321" x="7280275" y="5534025"/>
          <p14:tracePt t="19322" x="7272338" y="5526088"/>
          <p14:tracePt t="19323" x="7272338" y="5518150"/>
          <p14:tracePt t="19325" x="7264400" y="5510213"/>
          <p14:tracePt t="19326" x="7256463" y="5502275"/>
          <p14:tracePt t="19328" x="7256463" y="5494338"/>
          <p14:tracePt t="19330" x="7240588" y="5486400"/>
          <p14:tracePt t="19332" x="7240588" y="5478463"/>
          <p14:tracePt t="19334" x="7232650" y="5470525"/>
          <p14:tracePt t="19334" x="7224713" y="5470525"/>
          <p14:tracePt t="19336" x="7216775" y="5454650"/>
          <p14:tracePt t="19337" x="7216775" y="5446713"/>
          <p14:tracePt t="19338" x="7208838" y="5446713"/>
          <p14:tracePt t="19339" x="7200900" y="5438775"/>
          <p14:tracePt t="19341" x="7200900" y="5430838"/>
          <p14:tracePt t="19343" x="7192963" y="5422900"/>
          <p14:tracePt t="19343" x="7185025" y="5414963"/>
          <p14:tracePt t="19345" x="7185025" y="5407025"/>
          <p14:tracePt t="19348" x="7169150" y="5391150"/>
          <p14:tracePt t="19350" x="7161213" y="5375275"/>
          <p14:tracePt t="19351" x="7153275" y="5375275"/>
          <p14:tracePt t="19352" x="7145338" y="5359400"/>
          <p14:tracePt t="19354" x="7135813" y="5351463"/>
          <p14:tracePt t="19355" x="7135813" y="5343525"/>
          <p14:tracePt t="19356" x="7127875" y="5343525"/>
          <p14:tracePt t="19357" x="7127875" y="5335588"/>
          <p14:tracePt t="19359" x="7119938" y="5327650"/>
          <p14:tracePt t="19359" x="7112000" y="5319713"/>
          <p14:tracePt t="19360" x="7112000" y="5310188"/>
          <p14:tracePt t="19361" x="7112000" y="5302250"/>
          <p14:tracePt t="19362" x="7104063" y="5302250"/>
          <p14:tracePt t="19365" x="7096125" y="5278438"/>
          <p14:tracePt t="19367" x="7096125" y="5270500"/>
          <p14:tracePt t="19367" x="7088188" y="5262563"/>
          <p14:tracePt t="19368" x="7080250" y="5262563"/>
          <p14:tracePt t="19369" x="7080250" y="5246688"/>
          <p14:tracePt t="19371" x="7072313" y="5230813"/>
          <p14:tracePt t="19372" x="7072313" y="5222875"/>
          <p14:tracePt t="19373" x="7064375" y="5222875"/>
          <p14:tracePt t="19374" x="7064375" y="5207000"/>
          <p14:tracePt t="19375" x="7056438" y="5207000"/>
          <p14:tracePt t="19376" x="7056438" y="5199063"/>
          <p14:tracePt t="19377" x="7056438" y="5183188"/>
          <p14:tracePt t="19379" x="7048500" y="5175250"/>
          <p14:tracePt t="19381" x="7048500" y="5167313"/>
          <p14:tracePt t="19383" x="7040563" y="5143500"/>
          <p14:tracePt t="19383" x="7032625" y="5135563"/>
          <p14:tracePt t="19385" x="7032625" y="5119688"/>
          <p14:tracePt t="19386" x="7032625" y="5111750"/>
          <p14:tracePt t="19387" x="7032625" y="5103813"/>
          <p14:tracePt t="19388" x="7024688" y="5095875"/>
          <p14:tracePt t="19389" x="7024688" y="5080000"/>
          <p14:tracePt t="19390" x="7016750" y="5080000"/>
          <p14:tracePt t="19391" x="7016750" y="5072063"/>
          <p14:tracePt t="19392" x="7016750" y="5064125"/>
          <p14:tracePt t="19393" x="7016750" y="5048250"/>
          <p14:tracePt t="19395" x="7008813" y="5032375"/>
          <p14:tracePt t="19397" x="7008813" y="5024438"/>
          <p14:tracePt t="19399" x="6992938" y="5000625"/>
          <p14:tracePt t="19400" x="6992938" y="4992688"/>
          <p14:tracePt t="19401" x="6992938" y="4984750"/>
          <p14:tracePt t="19403" x="6992938" y="4976813"/>
          <p14:tracePt t="19404" x="6992938" y="4967288"/>
          <p14:tracePt t="19405" x="6992938" y="4959350"/>
          <p14:tracePt t="19406" x="6985000" y="4959350"/>
          <p14:tracePt t="19406" x="6985000" y="4951413"/>
          <p14:tracePt t="19407" x="6985000" y="4935538"/>
          <p14:tracePt t="19408" x="6977063" y="4935538"/>
          <p14:tracePt t="19410" x="6977063" y="4927600"/>
          <p14:tracePt t="19411" x="6977063" y="4919663"/>
          <p14:tracePt t="19412" x="6977063" y="4911725"/>
          <p14:tracePt t="19415" x="6977063" y="4903788"/>
          <p14:tracePt t="19416" x="6969125" y="4895850"/>
          <p14:tracePt t="19417" x="6969125" y="4887913"/>
          <p14:tracePt t="19418" x="6961188" y="4887913"/>
          <p14:tracePt t="19419" x="6961188" y="4879975"/>
          <p14:tracePt t="19421" x="6961188" y="4872038"/>
          <p14:tracePt t="19422" x="6961188" y="4864100"/>
          <p14:tracePt t="19423" x="6961188" y="4856163"/>
          <p14:tracePt t="19424" x="6953250" y="4856163"/>
          <p14:tracePt t="19426" x="6953250" y="4848225"/>
          <p14:tracePt t="19427" x="6945313" y="4840288"/>
          <p14:tracePt t="19430" x="6945313" y="4832350"/>
          <p14:tracePt t="19431" x="6945313" y="4824413"/>
          <p14:tracePt t="19433" x="6937375" y="4816475"/>
          <p14:tracePt t="19435" x="6929438" y="4808538"/>
          <p14:tracePt t="19435" x="6929438" y="4800600"/>
          <p14:tracePt t="19437" x="6921500" y="4792663"/>
          <p14:tracePt t="19440" x="6913563" y="4784725"/>
          <p14:tracePt t="19441" x="6905625" y="4776788"/>
          <p14:tracePt t="19442" x="6905625" y="4768850"/>
          <p14:tracePt t="19444" x="6897688" y="4760913"/>
          <p14:tracePt t="19445" x="6889750" y="4752975"/>
          <p14:tracePt t="19447" x="6881813" y="4752975"/>
          <p14:tracePt t="19449" x="6881813" y="4745038"/>
          <p14:tracePt t="19450" x="6873875" y="4737100"/>
          <p14:tracePt t="19452" x="6865938" y="4729163"/>
          <p14:tracePt t="19453" x="6858000" y="4729163"/>
          <p14:tracePt t="19454" x="6858000" y="4721225"/>
          <p14:tracePt t="19454" x="6850063" y="4713288"/>
          <p14:tracePt t="19455" x="6834188" y="4713288"/>
          <p14:tracePt t="19456" x="6834188" y="4705350"/>
          <p14:tracePt t="19458" x="6826250" y="4697413"/>
          <p14:tracePt t="19459" x="6818313" y="4697413"/>
          <p14:tracePt t="19460" x="6810375" y="4697413"/>
          <p14:tracePt t="19461" x="6802438" y="4689475"/>
          <p14:tracePt t="19462" x="6802438" y="4681538"/>
          <p14:tracePt t="19462" x="6784975" y="4681538"/>
          <p14:tracePt t="19465" x="6769100" y="4665663"/>
          <p14:tracePt t="19466" x="6753225" y="4657725"/>
          <p14:tracePt t="19467" x="6737350" y="4657725"/>
          <p14:tracePt t="19468" x="6729413" y="4649788"/>
          <p14:tracePt t="19469" x="6713538" y="4641850"/>
          <p14:tracePt t="19470" x="6705600" y="4633913"/>
          <p14:tracePt t="19471" x="6697663" y="4633913"/>
          <p14:tracePt t="19473" x="6681788" y="4633913"/>
          <p14:tracePt t="19474" x="6673850" y="4624388"/>
          <p14:tracePt t="19474" x="6657975" y="4616450"/>
          <p14:tracePt t="19476" x="6634163" y="4608513"/>
          <p14:tracePt t="19477" x="6626225" y="4600575"/>
          <p14:tracePt t="19478" x="6610350" y="4600575"/>
          <p14:tracePt t="19479" x="6578600" y="4584700"/>
          <p14:tracePt t="19480" x="6562725" y="4576763"/>
          <p14:tracePt t="19481" x="6530975" y="4576763"/>
          <p14:tracePt t="19483" x="6499225" y="4560888"/>
          <p14:tracePt t="19484" x="6475413" y="4552950"/>
          <p14:tracePt t="19485" x="6459538" y="4545013"/>
          <p14:tracePt t="19486" x="6442075" y="4545013"/>
          <p14:tracePt t="19487" x="6426200" y="4537075"/>
          <p14:tracePt t="19487" x="6410325" y="4529138"/>
          <p14:tracePt t="19488" x="6394450" y="4529138"/>
          <p14:tracePt t="19489" x="6370638" y="4521200"/>
          <p14:tracePt t="19490" x="6354763" y="4521200"/>
          <p14:tracePt t="19491" x="6338888" y="4513263"/>
          <p14:tracePt t="19492" x="6307138" y="4505325"/>
          <p14:tracePt t="19494" x="6291263" y="4497388"/>
          <p14:tracePt t="19495" x="6275388" y="4489450"/>
          <p14:tracePt t="19496" x="6251575" y="4481513"/>
          <p14:tracePt t="19497" x="6235700" y="4481513"/>
          <p14:tracePt t="19498" x="6203950" y="4465638"/>
          <p14:tracePt t="19500" x="6156325" y="4457700"/>
          <p14:tracePt t="19501" x="6148388" y="4449763"/>
          <p14:tracePt t="19502" x="6124575" y="4441825"/>
          <p14:tracePt t="19503" x="6100763" y="4433888"/>
          <p14:tracePt t="19504" x="6091238" y="4433888"/>
          <p14:tracePt t="19505" x="6059488" y="4425950"/>
          <p14:tracePt t="19506" x="6035675" y="4418013"/>
          <p14:tracePt t="19507" x="6027738" y="4410075"/>
          <p14:tracePt t="19508" x="6003925" y="4402138"/>
          <p14:tracePt t="19509" x="5988050" y="4394200"/>
          <p14:tracePt t="19510" x="5964238" y="4386263"/>
          <p14:tracePt t="19512" x="5948363" y="4378325"/>
          <p14:tracePt t="19513" x="5932488" y="4378325"/>
          <p14:tracePt t="19514" x="5884863" y="4362450"/>
          <p14:tracePt t="19516" x="5853113" y="4346575"/>
          <p14:tracePt t="19517" x="5829300" y="4338638"/>
          <p14:tracePt t="19518" x="5813425" y="4330700"/>
          <p14:tracePt t="19519" x="5797550" y="4330700"/>
          <p14:tracePt t="19520" x="5781675" y="4322763"/>
          <p14:tracePt t="19522" x="5740400" y="4306888"/>
          <p14:tracePt t="19523" x="5732463" y="4298950"/>
          <p14:tracePt t="19524" x="5708650" y="4291013"/>
          <p14:tracePt t="19525" x="5692775" y="4281488"/>
          <p14:tracePt t="19526" x="5676900" y="4281488"/>
          <p14:tracePt t="19528" x="5661025" y="4273550"/>
          <p14:tracePt t="19529" x="5645150" y="4265613"/>
          <p14:tracePt t="19530" x="5629275" y="4257675"/>
          <p14:tracePt t="19531" x="5597525" y="4241800"/>
          <p14:tracePt t="19533" x="5557838" y="4233863"/>
          <p14:tracePt t="19535" x="5549900" y="4233863"/>
          <p14:tracePt t="19536" x="5526088" y="4225925"/>
          <p14:tracePt t="19537" x="5510213" y="4217988"/>
          <p14:tracePt t="19538" x="5502275" y="4210050"/>
          <p14:tracePt t="19539" x="5478463" y="4202113"/>
          <p14:tracePt t="19539" x="5470525" y="4194175"/>
          <p14:tracePt t="19540" x="5454650" y="4194175"/>
          <p14:tracePt t="19541" x="5430838" y="4186238"/>
          <p14:tracePt t="19542" x="5414963" y="4186238"/>
          <p14:tracePt t="19544" x="5397500" y="4178300"/>
          <p14:tracePt t="19544" x="5381625" y="4170363"/>
          <p14:tracePt t="19545" x="5373688" y="4162425"/>
          <p14:tracePt t="19547" x="5341938" y="4154488"/>
          <p14:tracePt t="19549" x="5318125" y="4154488"/>
          <p14:tracePt t="19551" x="5286375" y="4138613"/>
          <p14:tracePt t="19552" x="5270500" y="4138613"/>
          <p14:tracePt t="19553" x="5254625" y="4130675"/>
          <p14:tracePt t="19554" x="5230813" y="4122738"/>
          <p14:tracePt t="19555" x="5214938" y="4114800"/>
          <p14:tracePt t="19555" x="5207000" y="4114800"/>
          <p14:tracePt t="19556" x="5183188" y="4106863"/>
          <p14:tracePt t="19557" x="5159375" y="4106863"/>
          <p14:tracePt t="19558" x="5151438" y="4106863"/>
          <p14:tracePt t="19559" x="5127625" y="4098925"/>
          <p14:tracePt t="19560" x="5119688" y="4090988"/>
          <p14:tracePt t="19561" x="5095875" y="4090988"/>
          <p14:tracePt t="19562" x="5080000" y="4083050"/>
          <p14:tracePt t="19565" x="5038725" y="4075113"/>
          <p14:tracePt t="19567" x="5006975" y="4067175"/>
          <p14:tracePt t="19568" x="4967288" y="4059238"/>
          <p14:tracePt t="19569" x="4951413" y="4059238"/>
          <p14:tracePt t="19570" x="4935538" y="4059238"/>
          <p14:tracePt t="19571" x="4911725" y="4051300"/>
          <p14:tracePt t="19572" x="4895850" y="4051300"/>
          <p14:tracePt t="19573" x="4879975" y="4043363"/>
          <p14:tracePt t="19574" x="4864100" y="4043363"/>
          <p14:tracePt t="19575" x="4848225" y="4043363"/>
          <p14:tracePt t="19576" x="4824413" y="4035425"/>
          <p14:tracePt t="19577" x="4816475" y="4035425"/>
          <p14:tracePt t="19578" x="4792663" y="4027488"/>
          <p14:tracePt t="19579" x="4768850" y="4027488"/>
          <p14:tracePt t="19581" x="4760913" y="4019550"/>
          <p14:tracePt t="19583" x="4729163" y="4019550"/>
          <p14:tracePt t="19584" x="4705350" y="4011613"/>
          <p14:tracePt t="19585" x="4679950" y="4011613"/>
          <p14:tracePt t="19586" x="4656138" y="4003675"/>
          <p14:tracePt t="19588" x="4648200" y="4003675"/>
          <p14:tracePt t="19588" x="4632325" y="4003675"/>
          <p14:tracePt t="19590" x="4616450" y="4003675"/>
          <p14:tracePt t="19591" x="4600575" y="4003675"/>
          <p14:tracePt t="19591" x="4584700" y="4003675"/>
          <p14:tracePt t="19592" x="4568825" y="4003675"/>
          <p14:tracePt t="19593" x="4552950" y="4003675"/>
          <p14:tracePt t="19594" x="4545013" y="4003675"/>
          <p14:tracePt t="19595" x="4529138" y="3995738"/>
          <p14:tracePt t="19597" x="4521200" y="3995738"/>
          <p14:tracePt t="19600" x="4481513" y="3987800"/>
          <p14:tracePt t="19601" x="4457700" y="3987800"/>
          <p14:tracePt t="19603" x="4441825" y="3987800"/>
          <p14:tracePt t="19604" x="4418013" y="3987800"/>
          <p14:tracePt t="19606" x="4410075" y="3987800"/>
          <p14:tracePt t="19606" x="4394200" y="3987800"/>
          <p14:tracePt t="19608" x="4378325" y="3987800"/>
          <p14:tracePt t="19609" x="4370388" y="3987800"/>
          <p14:tracePt t="19610" x="4362450" y="3979863"/>
          <p14:tracePt t="19611" x="4344988" y="3979863"/>
          <p14:tracePt t="19615" x="4321175" y="3979863"/>
          <p14:tracePt t="19616" x="4313238" y="3979863"/>
          <p14:tracePt t="19617" x="4305300" y="3979863"/>
          <p14:tracePt t="19618" x="4297363" y="3979863"/>
          <p14:tracePt t="19618" x="4289425" y="3979863"/>
          <p14:tracePt t="19621" x="4273550" y="3979863"/>
          <p14:tracePt t="19622" x="4265613" y="3979863"/>
          <p14:tracePt t="19624" x="4257675" y="3979863"/>
          <p14:tracePt t="19625" x="4249738" y="3979863"/>
          <p14:tracePt t="19627" x="4233863" y="3979863"/>
          <p14:tracePt t="19629" x="4225925" y="3979863"/>
          <p14:tracePt t="19631" x="4217988" y="3979863"/>
          <p14:tracePt t="19633" x="4210050" y="3979863"/>
          <p14:tracePt t="19633" x="4202113" y="3979863"/>
          <p14:tracePt t="19634" x="4194175" y="3979863"/>
          <p14:tracePt t="19636" x="4186238" y="3979863"/>
          <p14:tracePt t="19638" x="4178300" y="3979863"/>
          <p14:tracePt t="19639" x="4170363" y="3979863"/>
          <p14:tracePt t="19640" x="4162425" y="3979863"/>
          <p14:tracePt t="19641" x="4154488" y="3979863"/>
          <p14:tracePt t="19643" x="4146550" y="3979863"/>
          <p14:tracePt t="19644" x="4138613" y="3979863"/>
          <p14:tracePt t="19645" x="4130675" y="3979863"/>
          <p14:tracePt t="19649" x="4114800" y="3979863"/>
          <p14:tracePt t="19651" x="4106863" y="3979863"/>
          <p14:tracePt t="19652" x="4098925" y="3979863"/>
          <p14:tracePt t="19653" x="4090988" y="3979863"/>
          <p14:tracePt t="19654" x="4083050" y="3979863"/>
          <p14:tracePt t="19656" x="4075113" y="3979863"/>
          <p14:tracePt t="19658" x="4067175" y="3979863"/>
          <p14:tracePt t="19659" x="4059238" y="3979863"/>
          <p14:tracePt t="19661" x="4051300" y="3979863"/>
          <p14:tracePt t="19665" x="4035425" y="3979863"/>
          <p14:tracePt t="19665" x="4035425" y="3987800"/>
          <p14:tracePt t="19666" x="4027488" y="3987800"/>
          <p14:tracePt t="19667" x="4019550" y="3987800"/>
          <p14:tracePt t="19670" x="4011613" y="3987800"/>
          <p14:tracePt t="19671" x="4002088" y="3987800"/>
          <p14:tracePt t="19675" x="3994150" y="3987800"/>
          <p14:tracePt t="19676" x="3986213" y="3995738"/>
          <p14:tracePt t="19678" x="3986213" y="4003675"/>
          <p14:tracePt t="19681" x="3978275" y="4003675"/>
          <p14:tracePt t="19684" x="3970338" y="4003675"/>
          <p14:tracePt t="19686" x="3962400" y="4003675"/>
          <p14:tracePt t="19691" x="3962400" y="4011613"/>
          <p14:tracePt t="19692" x="3954463" y="4011613"/>
          <p14:tracePt t="19695" x="3954463" y="4019550"/>
          <p14:tracePt t="19697" x="3946525" y="4019550"/>
          <p14:tracePt t="19707" x="3938588" y="4019550"/>
          <p14:tracePt t="19710" x="3938588" y="4027488"/>
          <p14:tracePt t="19711" x="3930650" y="4027488"/>
          <p14:tracePt t="19712" x="3930650" y="4035425"/>
          <p14:tracePt t="19714" x="3922713" y="4035425"/>
          <p14:tracePt t="19717" x="3914775" y="4035425"/>
          <p14:tracePt t="19720" x="3906838" y="4035425"/>
          <p14:tracePt t="19720" x="3906838" y="4043363"/>
          <p14:tracePt t="19721" x="3898900" y="4043363"/>
          <p14:tracePt t="19723" x="3890963" y="4051300"/>
          <p14:tracePt t="19725" x="3883025" y="4051300"/>
          <p14:tracePt t="19728" x="3875088" y="4051300"/>
          <p14:tracePt t="19729" x="3867150" y="4051300"/>
          <p14:tracePt t="19730" x="3867150" y="4059238"/>
          <p14:tracePt t="19732" x="3835400" y="4067175"/>
          <p14:tracePt t="19733" x="3835400" y="4075113"/>
          <p14:tracePt t="19734" x="3819525" y="4075113"/>
          <p14:tracePt t="19735" x="3803650" y="4075113"/>
          <p14:tracePt t="19736" x="3803650" y="4083050"/>
          <p14:tracePt t="19737" x="3787775" y="4083050"/>
          <p14:tracePt t="19738" x="3779838" y="4090988"/>
          <p14:tracePt t="19740" x="3771900" y="4090988"/>
          <p14:tracePt t="19740" x="3763963" y="4090988"/>
          <p14:tracePt t="19741" x="3756025" y="4090988"/>
          <p14:tracePt t="19742" x="3748088" y="4098925"/>
          <p14:tracePt t="19743" x="3740150" y="4098925"/>
          <p14:tracePt t="19744" x="3724275" y="4106863"/>
          <p14:tracePt t="19746" x="3716338" y="4106863"/>
          <p14:tracePt t="19748" x="3684588" y="4114800"/>
          <p14:tracePt t="19749" x="3668713" y="4114800"/>
          <p14:tracePt t="19750" x="3660775" y="4114800"/>
          <p14:tracePt t="19751" x="3651250" y="4122738"/>
          <p14:tracePt t="19752" x="3635375" y="4122738"/>
          <p14:tracePt t="19753" x="3627438" y="4130675"/>
          <p14:tracePt t="19754" x="3611563" y="4130675"/>
          <p14:tracePt t="19755" x="3603625" y="4130675"/>
          <p14:tracePt t="19756" x="3587750" y="4138613"/>
          <p14:tracePt t="19758" x="3579813" y="4138613"/>
          <p14:tracePt t="19758" x="3563938" y="4146550"/>
          <p14:tracePt t="19759" x="3540125" y="4146550"/>
          <p14:tracePt t="19760" x="3532188" y="4146550"/>
          <p14:tracePt t="19761" x="3516313" y="4146550"/>
          <p14:tracePt t="19762" x="3508375" y="4146550"/>
          <p14:tracePt t="19765" x="3460750" y="4154488"/>
          <p14:tracePt t="19766" x="3444875" y="4154488"/>
          <p14:tracePt t="19767" x="3436938" y="4154488"/>
          <p14:tracePt t="19768" x="3421063" y="4162425"/>
          <p14:tracePt t="19769" x="3413125" y="4162425"/>
          <p14:tracePt t="19770" x="3389313" y="4162425"/>
          <p14:tracePt t="19771" x="3381375" y="4162425"/>
          <p14:tracePt t="19772" x="3365500" y="4170363"/>
          <p14:tracePt t="19774" x="3349625" y="4170363"/>
          <p14:tracePt t="19774" x="3341688" y="4170363"/>
          <p14:tracePt t="19775" x="3325813" y="4170363"/>
          <p14:tracePt t="19776" x="3317875" y="4170363"/>
          <p14:tracePt t="19777" x="3300413" y="4170363"/>
          <p14:tracePt t="19778" x="3292475" y="4170363"/>
          <p14:tracePt t="19780" x="3276600" y="4178300"/>
          <p14:tracePt t="19782" x="3252788" y="4178300"/>
          <p14:tracePt t="19783" x="3244850" y="4178300"/>
          <p14:tracePt t="19784" x="3221038" y="4178300"/>
          <p14:tracePt t="19785" x="3213100" y="4178300"/>
          <p14:tracePt t="19786" x="3205163" y="4178300"/>
          <p14:tracePt t="19787" x="3197225" y="4178300"/>
          <p14:tracePt t="19788" x="3189288" y="4178300"/>
          <p14:tracePt t="19789" x="3173413" y="4178300"/>
          <p14:tracePt t="19791" x="3157538" y="4178300"/>
          <p14:tracePt t="19793" x="3149600" y="4178300"/>
          <p14:tracePt t="19794" x="3141663" y="4178300"/>
          <p14:tracePt t="19795" x="3133725" y="4178300"/>
          <p14:tracePt t="19797" x="3125788" y="4178300"/>
          <p14:tracePt t="19798" x="3109913" y="4178300"/>
          <p14:tracePt t="19799" x="3101975" y="4178300"/>
          <p14:tracePt t="19802" x="3086100" y="4178300"/>
          <p14:tracePt t="19804" x="3078163" y="4178300"/>
          <p14:tracePt t="19805" x="3070225" y="4178300"/>
          <p14:tracePt t="19805" x="3062288" y="4178300"/>
          <p14:tracePt t="19807" x="3054350" y="4178300"/>
          <p14:tracePt t="19808" x="3046413" y="4178300"/>
          <p14:tracePt t="19809" x="3038475" y="4178300"/>
          <p14:tracePt t="19810" x="3030538" y="4178300"/>
          <p14:tracePt t="19811" x="3022600" y="4178300"/>
          <p14:tracePt t="19812" x="3014663" y="4178300"/>
          <p14:tracePt t="19815" x="3006725" y="4178300"/>
          <p14:tracePt t="19816" x="2998788" y="4178300"/>
          <p14:tracePt t="19816" x="2990850" y="4178300"/>
          <p14:tracePt t="19817" x="2982913" y="4178300"/>
          <p14:tracePt t="19819" x="2974975" y="4178300"/>
          <p14:tracePt t="19820" x="2967038" y="4178300"/>
          <p14:tracePt t="19821" x="2957513" y="4178300"/>
          <p14:tracePt t="19822" x="2949575" y="4170363"/>
          <p14:tracePt t="19823" x="2941638" y="4170363"/>
          <p14:tracePt t="19824" x="2933700" y="4170363"/>
          <p14:tracePt t="19824" x="2925763" y="4170363"/>
          <p14:tracePt t="19825" x="2909888" y="4170363"/>
          <p14:tracePt t="19827" x="2894013" y="4162425"/>
          <p14:tracePt t="19828" x="2886075" y="4162425"/>
          <p14:tracePt t="19829" x="2878138" y="4162425"/>
          <p14:tracePt t="19831" x="2870200" y="4162425"/>
          <p14:tracePt t="19832" x="2838450" y="4154488"/>
          <p14:tracePt t="19833" x="2830513" y="4146550"/>
          <p14:tracePt t="19835" x="2814638" y="4146550"/>
          <p14:tracePt t="19835" x="2806700" y="4146550"/>
          <p14:tracePt t="19836" x="2790825" y="4138613"/>
          <p14:tracePt t="19838" x="2782888" y="4138613"/>
          <p14:tracePt t="19839" x="2774950" y="4138613"/>
          <p14:tracePt t="19840" x="2759075" y="4138613"/>
          <p14:tracePt t="19840" x="2751138" y="4138613"/>
          <p14:tracePt t="19841" x="2735263" y="4130675"/>
          <p14:tracePt t="19842" x="2727325" y="4130675"/>
          <p14:tracePt t="19843" x="2711450" y="4130675"/>
          <p14:tracePt t="19844" x="2695575" y="4122738"/>
          <p14:tracePt t="19845" x="2687638" y="4122738"/>
          <p14:tracePt t="19847" x="2671763" y="4122738"/>
          <p14:tracePt t="19849" x="2647950" y="4114800"/>
          <p14:tracePt t="19850" x="2640013" y="4114800"/>
          <p14:tracePt t="19851" x="2624138" y="4106863"/>
          <p14:tracePt t="19852" x="2606675" y="4106863"/>
          <p14:tracePt t="19853" x="2598738" y="4106863"/>
          <p14:tracePt t="19854" x="2582863" y="4098925"/>
          <p14:tracePt t="19855" x="2574925" y="4098925"/>
          <p14:tracePt t="19856" x="2551113" y="4098925"/>
          <p14:tracePt t="19857" x="2535238" y="4098925"/>
          <p14:tracePt t="19858" x="2519363" y="4098925"/>
          <p14:tracePt t="19859" x="2511425" y="4090988"/>
          <p14:tracePt t="19860" x="2495550" y="4090988"/>
          <p14:tracePt t="19861" x="2487613" y="4083050"/>
          <p14:tracePt t="19862" x="2471738" y="4083050"/>
          <p14:tracePt t="19865" x="2455863" y="4075113"/>
          <p14:tracePt t="19866" x="2439988" y="4075113"/>
          <p14:tracePt t="19867" x="2432050" y="4075113"/>
          <p14:tracePt t="19868" x="2416175" y="4075113"/>
          <p14:tracePt t="19869" x="2408238" y="4075113"/>
          <p14:tracePt t="19870" x="2392363" y="4067175"/>
          <p14:tracePt t="19871" x="2384425" y="4067175"/>
          <p14:tracePt t="19872" x="2368550" y="4059238"/>
          <p14:tracePt t="19873" x="2360613" y="4059238"/>
          <p14:tracePt t="19874" x="2352675" y="4051300"/>
          <p14:tracePt t="19875" x="2336800" y="4051300"/>
          <p14:tracePt t="19876" x="2328863" y="4043363"/>
          <p14:tracePt t="19877" x="2320925" y="4043363"/>
          <p14:tracePt t="19877" x="2305050" y="4043363"/>
          <p14:tracePt t="19878" x="2297113" y="4043363"/>
          <p14:tracePt t="19880" x="2281238" y="4035425"/>
          <p14:tracePt t="19881" x="2265363" y="4027488"/>
          <p14:tracePt t="19883" x="2247900" y="4027488"/>
          <p14:tracePt t="19884" x="2239963" y="4019550"/>
          <p14:tracePt t="19885" x="2232025" y="4019550"/>
          <p14:tracePt t="19886" x="2224088" y="4011613"/>
          <p14:tracePt t="19887" x="2216150" y="4011613"/>
          <p14:tracePt t="19887" x="2200275" y="4011613"/>
          <p14:tracePt t="19889" x="2184400" y="4003675"/>
          <p14:tracePt t="19892" x="2168525" y="3995738"/>
          <p14:tracePt t="19893" x="2160588" y="3995738"/>
          <p14:tracePt t="19894" x="2160588" y="3987800"/>
          <p14:tracePt t="19895" x="2144713" y="3987800"/>
          <p14:tracePt t="19897" x="2136775" y="3987800"/>
          <p14:tracePt t="19898" x="2120900" y="3979863"/>
          <p14:tracePt t="19900" x="2112963" y="3979863"/>
          <p14:tracePt t="19901" x="2105025" y="3971925"/>
          <p14:tracePt t="19903" x="2097088" y="3971925"/>
          <p14:tracePt t="19903" x="2089150" y="3971925"/>
          <p14:tracePt t="19905" x="2081213" y="3971925"/>
          <p14:tracePt t="19906" x="2073275" y="3963988"/>
          <p14:tracePt t="19910" x="2065338" y="3956050"/>
          <p14:tracePt t="19912" x="2057400" y="3956050"/>
          <p14:tracePt t="19920" x="2049463" y="3956050"/>
          <p14:tracePt t="19942" x="2041525" y="3956050"/>
          <p14:tracePt t="19948" x="2041525" y="3948113"/>
          <p14:tracePt t="19957" x="2033588" y="3948113"/>
          <p14:tracePt t="19979" x="2033588" y="3938588"/>
          <p14:tracePt t="20537" x="2033588" y="3930650"/>
          <p14:tracePt t="20538" x="2033588" y="3922713"/>
          <p14:tracePt t="20540" x="2025650" y="3914775"/>
          <p14:tracePt t="20541" x="2025650" y="3898900"/>
          <p14:tracePt t="20542" x="2017713" y="3890963"/>
          <p14:tracePt t="20542" x="2017713" y="3883025"/>
          <p14:tracePt t="20543" x="2017713" y="3875088"/>
          <p14:tracePt t="20544" x="2009775" y="3859213"/>
          <p14:tracePt t="20545" x="1993900" y="3835400"/>
          <p14:tracePt t="20546" x="1985963" y="3819525"/>
          <p14:tracePt t="20548" x="1962150" y="3771900"/>
          <p14:tracePt t="20549" x="1954213" y="3763963"/>
          <p14:tracePt t="20550" x="1938338" y="3740150"/>
          <p14:tracePt t="20551" x="1930400" y="3724275"/>
          <p14:tracePt t="20552" x="1905000" y="3700463"/>
          <p14:tracePt t="20553" x="1897063" y="3684588"/>
          <p14:tracePt t="20554" x="1881188" y="3660775"/>
          <p14:tracePt t="20556" x="1865313" y="3636963"/>
          <p14:tracePt t="20557" x="1849438" y="3629025"/>
          <p14:tracePt t="20558" x="1825625" y="3605213"/>
          <p14:tracePt t="20558" x="1817688" y="3579813"/>
          <p14:tracePt t="20559" x="1801813" y="3548063"/>
          <p14:tracePt t="20560" x="1778000" y="3532188"/>
          <p14:tracePt t="20561" x="1762125" y="3508375"/>
          <p14:tracePt t="20562" x="1738313" y="3484563"/>
          <p14:tracePt t="20564" x="1690688" y="3421063"/>
          <p14:tracePt t="20567" x="1651000" y="3365500"/>
          <p14:tracePt t="20567" x="1635125" y="3341688"/>
          <p14:tracePt t="20568" x="1603375" y="3309938"/>
          <p14:tracePt t="20569" x="1595438" y="3286125"/>
          <p14:tracePt t="20570" x="1571625" y="3262313"/>
          <p14:tracePt t="20571" x="1546225" y="3221038"/>
          <p14:tracePt t="20572" x="1514475" y="3189288"/>
          <p14:tracePt t="20573" x="1506538" y="3157538"/>
          <p14:tracePt t="20574" x="1482725" y="3133725"/>
          <p14:tracePt t="20575" x="1458913" y="3101975"/>
          <p14:tracePt t="20576" x="1427163" y="3062288"/>
          <p14:tracePt t="20577" x="1403350" y="3022600"/>
          <p14:tracePt t="20578" x="1379538" y="2982913"/>
          <p14:tracePt t="20579" x="1355725" y="2951163"/>
          <p14:tracePt t="20581" x="1323975" y="2919413"/>
          <p14:tracePt t="20583" x="1284288" y="2846388"/>
          <p14:tracePt t="20584" x="1236663" y="2782888"/>
          <p14:tracePt t="20585" x="1220788" y="2743200"/>
          <p14:tracePt t="20586" x="1195388" y="2711450"/>
          <p14:tracePt t="20587" x="1171575" y="2671763"/>
          <p14:tracePt t="20588" x="1131888" y="2616200"/>
          <p14:tracePt t="20589" x="1116013" y="2584450"/>
          <p14:tracePt t="20590" x="1068388" y="2511425"/>
          <p14:tracePt t="20591" x="1036638" y="2455863"/>
          <p14:tracePt t="20592" x="996950" y="2408238"/>
          <p14:tracePt t="20593" x="973138" y="2368550"/>
          <p14:tracePt t="20594" x="949325" y="2336800"/>
          <p14:tracePt t="20595" x="933450" y="2289175"/>
          <p14:tracePt t="20597" x="909638" y="2257425"/>
          <p14:tracePt t="20598" x="852488" y="2168525"/>
          <p14:tracePt t="20600" x="796925" y="2089150"/>
          <p14:tracePt t="20602" x="765175" y="2033588"/>
          <p14:tracePt t="20603" x="733425" y="1985963"/>
          <p14:tracePt t="20604" x="709613" y="1954213"/>
          <p14:tracePt t="20605" x="685800" y="1914525"/>
          <p14:tracePt t="20605" x="654050" y="1865313"/>
          <p14:tracePt t="20606" x="630238" y="1833563"/>
          <p14:tracePt t="20607" x="606425" y="1785938"/>
          <p14:tracePt t="20608" x="582613" y="1754188"/>
          <p14:tracePt t="20610" x="566738" y="1714500"/>
          <p14:tracePt t="20611" x="534988" y="1666875"/>
          <p14:tracePt t="20612" x="509588" y="1635125"/>
          <p14:tracePt t="20613" x="485775" y="1587500"/>
          <p14:tracePt t="20616" x="406400" y="1450975"/>
          <p14:tracePt t="20618" x="334963" y="1347788"/>
          <p14:tracePt t="20619" x="311150" y="1308100"/>
          <p14:tracePt t="20620" x="295275" y="1284288"/>
          <p14:tracePt t="20621" x="271463" y="1236663"/>
          <p14:tracePt t="20622" x="255588" y="1204913"/>
          <p14:tracePt t="20623" x="239713" y="1171575"/>
          <p14:tracePt t="20624" x="215900" y="1139825"/>
          <p14:tracePt t="20625" x="184150" y="1092200"/>
          <p14:tracePt t="20627" x="166688" y="1076325"/>
          <p14:tracePt t="20628" x="158750" y="1044575"/>
          <p14:tracePt t="20629" x="142875" y="1012825"/>
          <p14:tracePt t="20630" x="127000" y="989013"/>
          <p14:tracePt t="20631" x="111125" y="957263"/>
          <p14:tracePt t="20633" x="79375" y="909638"/>
          <p14:tracePt t="20634" x="55563" y="852488"/>
          <p14:tracePt t="20635" x="47625" y="836613"/>
          <p14:tracePt t="20636" x="31750" y="812800"/>
          <p14:tracePt t="20637" x="15875" y="781050"/>
          <p14:tracePt t="20638" x="7938" y="757238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601200" cy="762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455612" y="1219200"/>
            <a:ext cx="304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Dashboard:</a:t>
            </a:r>
          </a:p>
          <a:p>
            <a:pPr lvl="0"/>
            <a:endParaRPr lang="en-US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Interactive bar chart 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(with legends on/off)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C8200-85E7-4C97-972B-A50307FEB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612" y="990600"/>
            <a:ext cx="8335872" cy="5181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74D8B7-F130-49C5-BC3F-F969947567B3}"/>
              </a:ext>
            </a:extLst>
          </p:cNvPr>
          <p:cNvSpPr txBox="1"/>
          <p:nvPr/>
        </p:nvSpPr>
        <p:spPr>
          <a:xfrm>
            <a:off x="652537" y="5895201"/>
            <a:ext cx="2654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9982E38-83D5-43A5-A1B9-B8BFE6CB7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168"/>
      </p:ext>
    </p:extLst>
  </p:cSld>
  <p:clrMapOvr>
    <a:masterClrMapping/>
  </p:clrMapOvr>
  <p:transition spd="slow" advTm="17372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50" x="1881188" y="3357563"/>
          <p14:tracePt t="1052" x="1889125" y="3357563"/>
          <p14:tracePt t="1054" x="1905000" y="3357563"/>
          <p14:tracePt t="1056" x="1912938" y="3357563"/>
          <p14:tracePt t="1057" x="1922463" y="3357563"/>
          <p14:tracePt t="1058" x="1930400" y="3357563"/>
          <p14:tracePt t="1059" x="1946275" y="3357563"/>
          <p14:tracePt t="1061" x="1962150" y="3357563"/>
          <p14:tracePt t="1063" x="1978025" y="3365500"/>
          <p14:tracePt t="1065" x="1993900" y="3373438"/>
          <p14:tracePt t="1066" x="2009775" y="3373438"/>
          <p14:tracePt t="1066" x="2017713" y="3373438"/>
          <p14:tracePt t="1068" x="2033588" y="3381375"/>
          <p14:tracePt t="1069" x="2041525" y="3381375"/>
          <p14:tracePt t="1070" x="2057400" y="3381375"/>
          <p14:tracePt t="1071" x="2065338" y="3381375"/>
          <p14:tracePt t="1072" x="2073275" y="3381375"/>
          <p14:tracePt t="1072" x="2089150" y="3389313"/>
          <p14:tracePt t="1075" x="2105025" y="3397250"/>
          <p14:tracePt t="1076" x="2112963" y="3397250"/>
          <p14:tracePt t="1077" x="2120900" y="3405188"/>
          <p14:tracePt t="1078" x="2128838" y="3405188"/>
          <p14:tracePt t="1079" x="2136775" y="3405188"/>
          <p14:tracePt t="1080" x="2144713" y="3405188"/>
          <p14:tracePt t="1082" x="2160588" y="3413125"/>
          <p14:tracePt t="1083" x="2168525" y="3421063"/>
          <p14:tracePt t="1086" x="2176463" y="3429000"/>
          <p14:tracePt t="1088" x="2192338" y="3429000"/>
          <p14:tracePt t="1091" x="2200275" y="3429000"/>
          <p14:tracePt t="1092" x="2200275" y="3436938"/>
          <p14:tracePt t="1093" x="2208213" y="3436938"/>
          <p14:tracePt t="1094" x="2208213" y="3444875"/>
          <p14:tracePt t="1095" x="2216150" y="3444875"/>
          <p14:tracePt t="1098" x="2224088" y="3444875"/>
          <p14:tracePt t="1099" x="2224088" y="3452813"/>
          <p14:tracePt t="1103" x="2232025" y="3460750"/>
          <p14:tracePt t="1106" x="2239963" y="3460750"/>
          <p14:tracePt t="1107" x="2239963" y="3468688"/>
          <p14:tracePt t="1110" x="2239963" y="3476625"/>
          <p14:tracePt t="1111" x="2247900" y="3476625"/>
          <p14:tracePt t="1113" x="2255838" y="3484563"/>
          <p14:tracePt t="1115" x="2255838" y="3492500"/>
          <p14:tracePt t="1118" x="2265363" y="3500438"/>
          <p14:tracePt t="1120" x="2273300" y="3508375"/>
          <p14:tracePt t="1122" x="2273300" y="3516313"/>
          <p14:tracePt t="1124" x="2281238" y="3524250"/>
          <p14:tracePt t="1125" x="2281238" y="3532188"/>
          <p14:tracePt t="1126" x="2289175" y="3532188"/>
          <p14:tracePt t="1128" x="2289175" y="3540125"/>
          <p14:tracePt t="1129" x="2289175" y="3548063"/>
          <p14:tracePt t="1130" x="2297113" y="3548063"/>
          <p14:tracePt t="1131" x="2297113" y="3556000"/>
          <p14:tracePt t="1133" x="2305050" y="3563938"/>
          <p14:tracePt t="1135" x="2312988" y="3571875"/>
          <p14:tracePt t="1137" x="2312988" y="3579813"/>
          <p14:tracePt t="1139" x="2312988" y="3587750"/>
          <p14:tracePt t="1140" x="2320925" y="3587750"/>
          <p14:tracePt t="1141" x="2320925" y="3595688"/>
          <p14:tracePt t="1143" x="2328863" y="3605213"/>
          <p14:tracePt t="1144" x="2328863" y="3613150"/>
          <p14:tracePt t="1148" x="2328863" y="3621088"/>
          <p14:tracePt t="1149" x="2328863" y="3629025"/>
          <p14:tracePt t="1151" x="2336800" y="3629025"/>
          <p14:tracePt t="1152" x="2336800" y="3636963"/>
          <p14:tracePt t="1153" x="2336800" y="3644900"/>
          <p14:tracePt t="1155" x="2336800" y="3652838"/>
          <p14:tracePt t="1158" x="2344738" y="3660775"/>
          <p14:tracePt t="1160" x="2344738" y="3668713"/>
          <p14:tracePt t="1164" x="2344738" y="3676650"/>
          <p14:tracePt t="1167" x="2344738" y="3684588"/>
          <p14:tracePt t="1171" x="2344738" y="3692525"/>
          <p14:tracePt t="1175" x="2344738" y="3700463"/>
          <p14:tracePt t="1177" x="2336800" y="3700463"/>
          <p14:tracePt t="1184" x="2336800" y="3708400"/>
          <p14:tracePt t="1189" x="2336800" y="3716338"/>
          <p14:tracePt t="1192" x="2328863" y="3716338"/>
          <p14:tracePt t="1208" x="2320925" y="3716338"/>
          <p14:tracePt t="1212" x="2320925" y="3724275"/>
          <p14:tracePt t="2537" x="2312988" y="3724275"/>
          <p14:tracePt t="2540" x="2305050" y="3716338"/>
          <p14:tracePt t="2542" x="2297113" y="3708400"/>
          <p14:tracePt t="2544" x="2297113" y="3700463"/>
          <p14:tracePt t="2545" x="2289175" y="3692525"/>
          <p14:tracePt t="2546" x="2281238" y="3692525"/>
          <p14:tracePt t="2548" x="2281238" y="3676650"/>
          <p14:tracePt t="2549" x="2273300" y="3668713"/>
          <p14:tracePt t="2550" x="2265363" y="3660775"/>
          <p14:tracePt t="2551" x="2265363" y="3652838"/>
          <p14:tracePt t="2551" x="2255838" y="3644900"/>
          <p14:tracePt t="2553" x="2255838" y="3636963"/>
          <p14:tracePt t="2554" x="2247900" y="3636963"/>
          <p14:tracePt t="2555" x="2247900" y="3629025"/>
          <p14:tracePt t="2556" x="2232025" y="3621088"/>
          <p14:tracePt t="2558" x="2232025" y="3605213"/>
          <p14:tracePt t="2559" x="2232025" y="3595688"/>
          <p14:tracePt t="2561" x="2224088" y="3587750"/>
          <p14:tracePt t="2562" x="2216150" y="3579813"/>
          <p14:tracePt t="2565" x="2208213" y="3563938"/>
          <p14:tracePt t="2567" x="2208213" y="3556000"/>
          <p14:tracePt t="2568" x="2200275" y="3540125"/>
          <p14:tracePt t="2570" x="2200275" y="3532188"/>
          <p14:tracePt t="2571" x="2192338" y="3524250"/>
          <p14:tracePt t="2573" x="2192338" y="3516313"/>
          <p14:tracePt t="2574" x="2192338" y="3508375"/>
          <p14:tracePt t="2576" x="2192338" y="3500438"/>
          <p14:tracePt t="2577" x="2192338" y="3492500"/>
          <p14:tracePt t="2579" x="2192338" y="3484563"/>
          <p14:tracePt t="2580" x="2192338" y="3476625"/>
          <p14:tracePt t="2581" x="2184400" y="3476625"/>
          <p14:tracePt t="2582" x="2184400" y="3468688"/>
          <p14:tracePt t="2584" x="2184400" y="3460750"/>
          <p14:tracePt t="2586" x="2184400" y="3452813"/>
          <p14:tracePt t="2587" x="2184400" y="3436938"/>
          <p14:tracePt t="2591" x="2184400" y="3429000"/>
          <p14:tracePt t="2592" x="2184400" y="3421063"/>
          <p14:tracePt t="2595" x="2184400" y="3413125"/>
          <p14:tracePt t="2596" x="2184400" y="3405188"/>
          <p14:tracePt t="2599" x="2184400" y="3397250"/>
          <p14:tracePt t="2600" x="2176463" y="3389313"/>
          <p14:tracePt t="2603" x="2176463" y="3381375"/>
          <p14:tracePt t="2604" x="2176463" y="3373438"/>
          <p14:tracePt t="2607" x="2176463" y="3365500"/>
          <p14:tracePt t="2608" x="2176463" y="3357563"/>
          <p14:tracePt t="2611" x="2176463" y="3349625"/>
          <p14:tracePt t="2612" x="2176463" y="3341688"/>
          <p14:tracePt t="2615" x="2168525" y="3333750"/>
          <p14:tracePt t="2617" x="2168525" y="3325813"/>
          <p14:tracePt t="2618" x="2168525" y="3317875"/>
          <p14:tracePt t="2619" x="2160588" y="3317875"/>
          <p14:tracePt t="2620" x="2160588" y="3309938"/>
          <p14:tracePt t="2622" x="2160588" y="3302000"/>
          <p14:tracePt t="2624" x="2160588" y="3294063"/>
          <p14:tracePt t="2626" x="2160588" y="3286125"/>
          <p14:tracePt t="2629" x="2160588" y="3278188"/>
          <p14:tracePt t="2631" x="2152650" y="3270250"/>
          <p14:tracePt t="2633" x="2152650" y="3262313"/>
          <p14:tracePt t="2634" x="2152650" y="3252788"/>
          <p14:tracePt t="2635" x="2144713" y="3252788"/>
          <p14:tracePt t="2637" x="2144713" y="3244850"/>
          <p14:tracePt t="2638" x="2144713" y="3236913"/>
          <p14:tracePt t="2645" x="2144713" y="3228975"/>
          <p14:tracePt t="2646" x="2144713" y="3221038"/>
          <p14:tracePt t="2648" x="2144713" y="3213100"/>
          <p14:tracePt t="2652" x="2144713" y="3205163"/>
          <p14:tracePt t="2653" x="2144713" y="3197225"/>
          <p14:tracePt t="2657" x="2144713" y="3189288"/>
          <p14:tracePt t="2659" x="2144713" y="3181350"/>
          <p14:tracePt t="2662" x="2144713" y="3173413"/>
          <p14:tracePt t="2664" x="2144713" y="3165475"/>
          <p14:tracePt t="2667" x="2152650" y="3165475"/>
          <p14:tracePt t="2668" x="2152650" y="3157538"/>
          <p14:tracePt t="2670" x="2152650" y="3149600"/>
          <p14:tracePt t="2673" x="2160588" y="3149600"/>
          <p14:tracePt t="2674" x="2160588" y="3141663"/>
          <p14:tracePt t="2676" x="2168525" y="3141663"/>
          <p14:tracePt t="2677" x="2168525" y="3133725"/>
          <p14:tracePt t="2680" x="2176463" y="3133725"/>
          <p14:tracePt t="2682" x="2184400" y="3125788"/>
          <p14:tracePt t="2683" x="2184400" y="3117850"/>
          <p14:tracePt t="2686" x="2192338" y="3117850"/>
          <p14:tracePt t="2688" x="2200275" y="3109913"/>
          <p14:tracePt t="2690" x="2200275" y="3101975"/>
          <p14:tracePt t="2692" x="2208213" y="3094038"/>
          <p14:tracePt t="2694" x="2216150" y="3094038"/>
          <p14:tracePt t="2696" x="2216150" y="3086100"/>
          <p14:tracePt t="2698" x="2224088" y="3078163"/>
          <p14:tracePt t="2699" x="2232025" y="3078163"/>
          <p14:tracePt t="2702" x="2239963" y="3078163"/>
          <p14:tracePt t="2703" x="2239963" y="3070225"/>
          <p14:tracePt t="2706" x="2247900" y="3062288"/>
          <p14:tracePt t="2708" x="2255838" y="3062288"/>
          <p14:tracePt t="2711" x="2255838" y="3054350"/>
          <p14:tracePt t="2713" x="2265363" y="3054350"/>
          <p14:tracePt t="2715" x="2273300" y="3046413"/>
          <p14:tracePt t="2718" x="2273300" y="3038475"/>
          <p14:tracePt t="2719" x="2281238" y="3038475"/>
          <p14:tracePt t="2721" x="2289175" y="3030538"/>
          <p14:tracePt t="2725" x="2297113" y="3030538"/>
          <p14:tracePt t="2726" x="2305050" y="3022600"/>
          <p14:tracePt t="2727" x="2305050" y="3014663"/>
          <p14:tracePt t="2730" x="2312988" y="3014663"/>
          <p14:tracePt t="2732" x="2320925" y="3014663"/>
          <p14:tracePt t="2733" x="2320925" y="3006725"/>
          <p14:tracePt t="2736" x="2328863" y="2998788"/>
          <p14:tracePt t="2738" x="2336800" y="2990850"/>
          <p14:tracePt t="2741" x="2344738" y="2990850"/>
          <p14:tracePt t="2743" x="2352675" y="2982913"/>
          <p14:tracePt t="2744" x="2360613" y="2982913"/>
          <p14:tracePt t="2748" x="2360613" y="2974975"/>
          <p14:tracePt t="2751" x="2368550" y="2974975"/>
          <p14:tracePt t="2770" x="2376488" y="2974975"/>
          <p14:tracePt t="2782" x="2376488" y="2967038"/>
          <p14:tracePt t="2817" x="2384425" y="2967038"/>
          <p14:tracePt t="2962" x="2392363" y="2967038"/>
          <p14:tracePt t="2963" x="2392363" y="2959100"/>
          <p14:tracePt t="2965" x="2400300" y="2959100"/>
          <p14:tracePt t="2966" x="2408238" y="2959100"/>
          <p14:tracePt t="2967" x="2416175" y="2951163"/>
          <p14:tracePt t="2968" x="2424113" y="2951163"/>
          <p14:tracePt t="2969" x="2432050" y="2943225"/>
          <p14:tracePt t="2970" x="2439988" y="2943225"/>
          <p14:tracePt t="2971" x="2455863" y="2943225"/>
          <p14:tracePt t="2972" x="2479675" y="2927350"/>
          <p14:tracePt t="2973" x="2503488" y="2919413"/>
          <p14:tracePt t="2974" x="2527300" y="2909888"/>
          <p14:tracePt t="2975" x="2535238" y="2901950"/>
          <p14:tracePt t="2976" x="2559050" y="2894013"/>
          <p14:tracePt t="2977" x="2582863" y="2886075"/>
          <p14:tracePt t="2978" x="2598738" y="2886075"/>
          <p14:tracePt t="2979" x="2624138" y="2878138"/>
          <p14:tracePt t="2980" x="2647950" y="2870200"/>
          <p14:tracePt t="2982" x="2703513" y="2862263"/>
          <p14:tracePt t="2983" x="2759075" y="2846388"/>
          <p14:tracePt t="2984" x="2782888" y="2846388"/>
          <p14:tracePt t="2985" x="2806700" y="2838450"/>
          <p14:tracePt t="2987" x="2838450" y="2830513"/>
          <p14:tracePt t="2988" x="2862263" y="2830513"/>
          <p14:tracePt t="2989" x="2886075" y="2822575"/>
          <p14:tracePt t="2990" x="2917825" y="2814638"/>
          <p14:tracePt t="2991" x="2949575" y="2814638"/>
          <p14:tracePt t="2992" x="2974975" y="2806700"/>
          <p14:tracePt t="2993" x="3006725" y="2798763"/>
          <p14:tracePt t="2994" x="3038475" y="2798763"/>
          <p14:tracePt t="2995" x="3062288" y="2790825"/>
          <p14:tracePt t="2996" x="3094038" y="2782888"/>
          <p14:tracePt t="2998" x="3149600" y="2782888"/>
          <p14:tracePt t="3000" x="3213100" y="2767013"/>
          <p14:tracePt t="3001" x="3236913" y="2759075"/>
          <p14:tracePt t="3002" x="3268663" y="2759075"/>
          <p14:tracePt t="3003" x="3300413" y="2751138"/>
          <p14:tracePt t="3004" x="3341688" y="2743200"/>
          <p14:tracePt t="3005" x="3365500" y="2743200"/>
          <p14:tracePt t="3006" x="3436938" y="2727325"/>
          <p14:tracePt t="3008" x="3468688" y="2719388"/>
          <p14:tracePt t="3008" x="3500438" y="2711450"/>
          <p14:tracePt t="3009" x="3540125" y="2703513"/>
          <p14:tracePt t="3010" x="3571875" y="2703513"/>
          <p14:tracePt t="3011" x="3595688" y="2695575"/>
          <p14:tracePt t="3013" x="3627438" y="2687638"/>
          <p14:tracePt t="3015" x="3700463" y="2679700"/>
          <p14:tracePt t="3017" x="3756025" y="2663825"/>
          <p14:tracePt t="3018" x="3787775" y="2663825"/>
          <p14:tracePt t="3019" x="3851275" y="2647950"/>
          <p14:tracePt t="3021" x="3890963" y="2640013"/>
          <p14:tracePt t="3022" x="3922713" y="2640013"/>
          <p14:tracePt t="3023" x="3954463" y="2632075"/>
          <p14:tracePt t="3024" x="3978275" y="2632075"/>
          <p14:tracePt t="3025" x="4011613" y="2632075"/>
          <p14:tracePt t="3026" x="4051300" y="2624138"/>
          <p14:tracePt t="3027" x="4083050" y="2624138"/>
          <p14:tracePt t="3028" x="4106863" y="2616200"/>
          <p14:tracePt t="3029" x="4138613" y="2616200"/>
          <p14:tracePt t="3030" x="4178300" y="2608263"/>
          <p14:tracePt t="3031" x="4217988" y="2600325"/>
          <p14:tracePt t="3033" x="4273550" y="2592388"/>
          <p14:tracePt t="3034" x="4305300" y="2592388"/>
          <p14:tracePt t="3035" x="4337050" y="2584450"/>
          <p14:tracePt t="3037" x="4402138" y="2576513"/>
          <p14:tracePt t="3038" x="4433888" y="2566988"/>
          <p14:tracePt t="3038" x="4465638" y="2566988"/>
          <p14:tracePt t="3039" x="4505325" y="2559050"/>
          <p14:tracePt t="3048" x="4752975" y="2535238"/>
          <p14:tracePt t="3050" x="4808538" y="2527300"/>
          <p14:tracePt t="3051" x="4872038" y="2527300"/>
          <p14:tracePt t="3053" x="4895850" y="2519363"/>
          <p14:tracePt t="3054" x="4927600" y="2519363"/>
          <p14:tracePt t="3055" x="4951413" y="2519363"/>
          <p14:tracePt t="3056" x="4983163" y="2511425"/>
          <p14:tracePt t="3057" x="5014913" y="2511425"/>
          <p14:tracePt t="3058" x="5038725" y="2503488"/>
          <p14:tracePt t="3059" x="5072063" y="2503488"/>
          <p14:tracePt t="3060" x="5103813" y="2495550"/>
          <p14:tracePt t="3061" x="5127625" y="2495550"/>
          <p14:tracePt t="3062" x="5151438" y="2487613"/>
          <p14:tracePt t="3063" x="5175250" y="2487613"/>
          <p14:tracePt t="3065" x="5230813" y="2487613"/>
          <p14:tracePt t="3066" x="5246688" y="2487613"/>
          <p14:tracePt t="3067" x="5278438" y="2479675"/>
          <p14:tracePt t="3068" x="5310188" y="2479675"/>
          <p14:tracePt t="3069" x="5326063" y="2471738"/>
          <p14:tracePt t="3070" x="5357813" y="2463800"/>
          <p14:tracePt t="3071" x="5373688" y="2463800"/>
          <p14:tracePt t="3072" x="5397500" y="2455863"/>
          <p14:tracePt t="3073" x="5422900" y="2455863"/>
          <p14:tracePt t="3074" x="5438775" y="2447925"/>
          <p14:tracePt t="3075" x="5462588" y="2447925"/>
          <p14:tracePt t="3076" x="5478463" y="2439988"/>
          <p14:tracePt t="3077" x="5502275" y="2439988"/>
          <p14:tracePt t="3078" x="5526088" y="2432050"/>
          <p14:tracePt t="3079" x="5541963" y="2432050"/>
          <p14:tracePt t="3080" x="5565775" y="2424113"/>
          <p14:tracePt t="3081" x="5581650" y="2424113"/>
          <p14:tracePt t="3083" x="5621338" y="2416175"/>
          <p14:tracePt t="3084" x="5637213" y="2408238"/>
          <p14:tracePt t="3085" x="5661025" y="2408238"/>
          <p14:tracePt t="3086" x="5676900" y="2400300"/>
          <p14:tracePt t="3087" x="5692775" y="2392363"/>
          <p14:tracePt t="3088" x="5708650" y="2392363"/>
          <p14:tracePt t="3089" x="5716588" y="2384425"/>
          <p14:tracePt t="3090" x="5732463" y="2384425"/>
          <p14:tracePt t="3091" x="5757863" y="2384425"/>
          <p14:tracePt t="3092" x="5765800" y="2376488"/>
          <p14:tracePt t="3093" x="5789613" y="2376488"/>
          <p14:tracePt t="3094" x="5797550" y="2368550"/>
          <p14:tracePt t="3095" x="5813425" y="2368550"/>
          <p14:tracePt t="3096" x="5829300" y="2360613"/>
          <p14:tracePt t="3098" x="5845175" y="2352675"/>
          <p14:tracePt t="3100" x="5868988" y="2352675"/>
          <p14:tracePt t="3101" x="5876925" y="2344738"/>
          <p14:tracePt t="3101" x="5884863" y="2344738"/>
          <p14:tracePt t="3102" x="5900738" y="2336800"/>
          <p14:tracePt t="3105" x="5916613" y="2328863"/>
          <p14:tracePt t="3106" x="5924550" y="2328863"/>
          <p14:tracePt t="3107" x="5932488" y="2328863"/>
          <p14:tracePt t="3108" x="5940425" y="2328863"/>
          <p14:tracePt t="3109" x="5948363" y="2320925"/>
          <p14:tracePt t="3110" x="5964238" y="2312988"/>
          <p14:tracePt t="3112" x="5972175" y="2305050"/>
          <p14:tracePt t="3113" x="5980113" y="2305050"/>
          <p14:tracePt t="3115" x="6003925" y="2305050"/>
          <p14:tracePt t="3116" x="6003925" y="2297113"/>
          <p14:tracePt t="3117" x="6019800" y="2289175"/>
          <p14:tracePt t="3119" x="6027738" y="2289175"/>
          <p14:tracePt t="3120" x="6035675" y="2289175"/>
          <p14:tracePt t="3121" x="6035675" y="2281238"/>
          <p14:tracePt t="3122" x="6051550" y="2273300"/>
          <p14:tracePt t="3123" x="6059488" y="2273300"/>
          <p14:tracePt t="3125" x="6067425" y="2265363"/>
          <p14:tracePt t="3126" x="6075363" y="2265363"/>
          <p14:tracePt t="3127" x="6083300" y="2257425"/>
          <p14:tracePt t="3128" x="6091238" y="2257425"/>
          <p14:tracePt t="3129" x="6100763" y="2257425"/>
          <p14:tracePt t="3130" x="6108700" y="2249488"/>
          <p14:tracePt t="3132" x="6116638" y="2241550"/>
          <p14:tracePt t="3134" x="6132513" y="2233613"/>
          <p14:tracePt t="3136" x="6148388" y="2224088"/>
          <p14:tracePt t="3137" x="6156325" y="2216150"/>
          <p14:tracePt t="3141" x="6172200" y="2216150"/>
          <p14:tracePt t="3142" x="6172200" y="2208213"/>
          <p14:tracePt t="3143" x="6180138" y="2200275"/>
          <p14:tracePt t="3144" x="6188075" y="2200275"/>
          <p14:tracePt t="3145" x="6196013" y="2200275"/>
          <p14:tracePt t="3149" x="6211888" y="2184400"/>
          <p14:tracePt t="3150" x="6219825" y="2184400"/>
          <p14:tracePt t="3151" x="6227763" y="2184400"/>
          <p14:tracePt t="3152" x="6227763" y="2176463"/>
          <p14:tracePt t="3154" x="6243638" y="2168525"/>
          <p14:tracePt t="3156" x="6243638" y="2160588"/>
          <p14:tracePt t="3157" x="6251575" y="2160588"/>
          <p14:tracePt t="3158" x="6259513" y="2160588"/>
          <p14:tracePt t="3159" x="6267450" y="2152650"/>
          <p14:tracePt t="3161" x="6267450" y="2144713"/>
          <p14:tracePt t="3162" x="6275388" y="2144713"/>
          <p14:tracePt t="3163" x="6283325" y="2144713"/>
          <p14:tracePt t="3166" x="6291263" y="2136775"/>
          <p14:tracePt t="3168" x="6299200" y="2128838"/>
          <p14:tracePt t="3171" x="6307138" y="2128838"/>
          <p14:tracePt t="3177" x="6307138" y="2120900"/>
          <p14:tracePt t="3178" x="6315075" y="2120900"/>
          <p14:tracePt t="3182" x="6323013" y="2112963"/>
          <p14:tracePt t="3185" x="6330950" y="2112963"/>
          <p14:tracePt t="3190" x="6338888" y="2112963"/>
          <p14:tracePt t="3194" x="6346825" y="2112963"/>
          <p14:tracePt t="3195" x="6346825" y="2105025"/>
          <p14:tracePt t="3200" x="6354763" y="2105025"/>
          <p14:tracePt t="3203" x="6362700" y="2105025"/>
          <p14:tracePt t="3204" x="6362700" y="2097088"/>
          <p14:tracePt t="3206" x="6370638" y="2097088"/>
          <p14:tracePt t="3212" x="6378575" y="2097088"/>
          <p14:tracePt t="3215" x="6386513" y="2097088"/>
          <p14:tracePt t="3223" x="6394450" y="2097088"/>
          <p14:tracePt t="3228" x="6402388" y="2097088"/>
          <p14:tracePt t="3239" x="6410325" y="2097088"/>
          <p14:tracePt t="3244" x="6418263" y="2097088"/>
          <p14:tracePt t="3248" x="6418263" y="2089150"/>
          <p14:tracePt t="3250" x="6426200" y="2089150"/>
          <p14:tracePt t="3252" x="6434138" y="2081213"/>
          <p14:tracePt t="3255" x="6434138" y="2073275"/>
          <p14:tracePt t="3257" x="6442075" y="2073275"/>
          <p14:tracePt t="3259" x="6451600" y="2073275"/>
          <p14:tracePt t="3262" x="6451600" y="2065338"/>
          <p14:tracePt t="3263" x="6459538" y="2065338"/>
          <p14:tracePt t="3265" x="6467475" y="2057400"/>
          <p14:tracePt t="3269" x="6475413" y="2057400"/>
          <p14:tracePt t="3270" x="6483350" y="2057400"/>
          <p14:tracePt t="3271" x="6483350" y="2049463"/>
          <p14:tracePt t="3272" x="6491288" y="2049463"/>
          <p14:tracePt t="3273" x="6491288" y="2041525"/>
          <p14:tracePt t="3275" x="6499225" y="2041525"/>
          <p14:tracePt t="3277" x="6507163" y="2041525"/>
          <p14:tracePt t="3278" x="6507163" y="2033588"/>
          <p14:tracePt t="3280" x="6515100" y="2025650"/>
          <p14:tracePt t="3282" x="6523038" y="2025650"/>
          <p14:tracePt t="3284" x="6523038" y="2017713"/>
          <p14:tracePt t="3285" x="6530975" y="2017713"/>
          <p14:tracePt t="3286" x="6538913" y="2009775"/>
          <p14:tracePt t="3289" x="6546850" y="2009775"/>
          <p14:tracePt t="3290" x="6554788" y="2001838"/>
          <p14:tracePt t="3291" x="6554788" y="1993900"/>
          <p14:tracePt t="3294" x="6562725" y="1993900"/>
          <p14:tracePt t="3296" x="6570663" y="1985963"/>
          <p14:tracePt t="3298" x="6570663" y="1978025"/>
          <p14:tracePt t="3299" x="6578600" y="1978025"/>
          <p14:tracePt t="3301" x="6586538" y="1978025"/>
          <p14:tracePt t="3303" x="6594475" y="1970088"/>
          <p14:tracePt t="3307" x="6594475" y="1962150"/>
          <p14:tracePt t="3312" x="6602413" y="1954213"/>
          <p14:tracePt t="3317" x="6610350" y="1954213"/>
          <p14:tracePt t="3323" x="6610350" y="1946275"/>
          <p14:tracePt t="3336" x="6610350" y="1938338"/>
          <p14:tracePt t="3339" x="6618288" y="1938338"/>
          <p14:tracePt t="3370" x="6626225" y="1938338"/>
          <p14:tracePt t="3380" x="6626225" y="1930400"/>
          <p14:tracePt t="3386" x="6618288" y="1930400"/>
          <p14:tracePt t="3387" x="6618288" y="1922463"/>
          <p14:tracePt t="3390" x="6610350" y="1922463"/>
          <p14:tracePt t="3391" x="6602413" y="1922463"/>
          <p14:tracePt t="3394" x="6594475" y="1922463"/>
          <p14:tracePt t="3395" x="6594475" y="1914525"/>
          <p14:tracePt t="3396" x="6586538" y="1914525"/>
          <p14:tracePt t="3398" x="6578600" y="1906588"/>
          <p14:tracePt t="3399" x="6570663" y="1906588"/>
          <p14:tracePt t="3400" x="6562725" y="1906588"/>
          <p14:tracePt t="3402" x="6554788" y="1906588"/>
          <p14:tracePt t="3403" x="6546850" y="1906588"/>
          <p14:tracePt t="3405" x="6538913" y="1906588"/>
          <p14:tracePt t="3406" x="6530975" y="1898650"/>
          <p14:tracePt t="3408" x="6523038" y="1898650"/>
          <p14:tracePt t="3409" x="6515100" y="1898650"/>
          <p14:tracePt t="3410" x="6507163" y="1898650"/>
          <p14:tracePt t="3411" x="6499225" y="1890713"/>
          <p14:tracePt t="3412" x="6491288" y="1890713"/>
          <p14:tracePt t="3415" x="6475413" y="1890713"/>
          <p14:tracePt t="3416" x="6467475" y="1890713"/>
          <p14:tracePt t="3416" x="6459538" y="1890713"/>
          <p14:tracePt t="3419" x="6451600" y="1890713"/>
          <p14:tracePt t="3420" x="6442075" y="1890713"/>
          <p14:tracePt t="3422" x="6426200" y="1890713"/>
          <p14:tracePt t="3423" x="6418263" y="1890713"/>
          <p14:tracePt t="3425" x="6410325" y="1890713"/>
          <p14:tracePt t="3426" x="6402388" y="1890713"/>
          <p14:tracePt t="3428" x="6394450" y="1881188"/>
          <p14:tracePt t="3429" x="6386513" y="1881188"/>
          <p14:tracePt t="3431" x="6378575" y="1881188"/>
          <p14:tracePt t="3432" x="6370638" y="1881188"/>
          <p14:tracePt t="3434" x="6362700" y="1881188"/>
          <p14:tracePt t="3435" x="6354763" y="1881188"/>
          <p14:tracePt t="3437" x="6346825" y="1881188"/>
          <p14:tracePt t="3438" x="6338888" y="1881188"/>
          <p14:tracePt t="3439" x="6330950" y="1881188"/>
          <p14:tracePt t="3441" x="6323013" y="1881188"/>
          <p14:tracePt t="3442" x="6315075" y="1881188"/>
          <p14:tracePt t="3445" x="6307138" y="1881188"/>
          <p14:tracePt t="3446" x="6299200" y="1881188"/>
          <p14:tracePt t="3448" x="6291263" y="1873250"/>
          <p14:tracePt t="3449" x="6283325" y="1873250"/>
          <p14:tracePt t="3451" x="6275388" y="1873250"/>
          <p14:tracePt t="3452" x="6267450" y="1873250"/>
          <p14:tracePt t="3456" x="6259513" y="1873250"/>
          <p14:tracePt t="3459" x="6251575" y="1873250"/>
          <p14:tracePt t="3469" x="6243638" y="1873250"/>
          <p14:tracePt t="3476" x="6235700" y="1865313"/>
          <p14:tracePt t="3502" x="6227763" y="1865313"/>
          <p14:tracePt t="3534" x="6219825" y="1865313"/>
          <p14:tracePt t="4464" x="6211888" y="1865313"/>
          <p14:tracePt t="4468" x="6203950" y="1865313"/>
          <p14:tracePt t="4470" x="6196013" y="1865313"/>
          <p14:tracePt t="4473" x="6188075" y="1865313"/>
          <p14:tracePt t="4475" x="6180138" y="1865313"/>
          <p14:tracePt t="4476" x="6172200" y="1865313"/>
          <p14:tracePt t="4477" x="6164263" y="1865313"/>
          <p14:tracePt t="4478" x="6156325" y="1865313"/>
          <p14:tracePt t="4479" x="6148388" y="1865313"/>
          <p14:tracePt t="4480" x="6140450" y="1865313"/>
          <p14:tracePt t="4482" x="6124575" y="1873250"/>
          <p14:tracePt t="4483" x="6116638" y="1873250"/>
          <p14:tracePt t="4484" x="6100763" y="1873250"/>
          <p14:tracePt t="4485" x="6100763" y="1881188"/>
          <p14:tracePt t="4486" x="6091238" y="1881188"/>
          <p14:tracePt t="4486" x="6075363" y="1881188"/>
          <p14:tracePt t="4488" x="6067425" y="1890713"/>
          <p14:tracePt t="4489" x="6059488" y="1890713"/>
          <p14:tracePt t="4490" x="6051550" y="1890713"/>
          <p14:tracePt t="4491" x="6043613" y="1890713"/>
          <p14:tracePt t="4492" x="6027738" y="1890713"/>
          <p14:tracePt t="4494" x="6011863" y="1898650"/>
          <p14:tracePt t="4495" x="6003925" y="1898650"/>
          <p14:tracePt t="4496" x="5988050" y="1898650"/>
          <p14:tracePt t="4498" x="5972175" y="1906588"/>
          <p14:tracePt t="4499" x="5964238" y="1906588"/>
          <p14:tracePt t="4500" x="5956300" y="1906588"/>
          <p14:tracePt t="4502" x="5940425" y="1906588"/>
          <p14:tracePt t="4503" x="5924550" y="1914525"/>
          <p14:tracePt t="4505" x="5908675" y="1914525"/>
          <p14:tracePt t="4506" x="5900738" y="1922463"/>
          <p14:tracePt t="4507" x="5892800" y="1922463"/>
          <p14:tracePt t="4508" x="5884863" y="1922463"/>
          <p14:tracePt t="4510" x="5868988" y="1930400"/>
          <p14:tracePt t="4511" x="5861050" y="1930400"/>
          <p14:tracePt t="4513" x="5845175" y="1930400"/>
          <p14:tracePt t="4516" x="5829300" y="1938338"/>
          <p14:tracePt t="4517" x="5821363" y="1938338"/>
          <p14:tracePt t="4519" x="5813425" y="1938338"/>
          <p14:tracePt t="4520" x="5805488" y="1946275"/>
          <p14:tracePt t="4523" x="5797550" y="1946275"/>
          <p14:tracePt t="4524" x="5789613" y="1946275"/>
          <p14:tracePt t="4528" x="5781675" y="1946275"/>
          <p14:tracePt t="4529" x="5781675" y="1954213"/>
          <p14:tracePt t="4531" x="5773738" y="1954213"/>
          <p14:tracePt t="4541" x="5765800" y="1954213"/>
          <p14:tracePt t="4548" x="5757863" y="1954213"/>
          <p14:tracePt t="4559" x="5749925" y="1954213"/>
          <p14:tracePt t="4561" x="5749925" y="1962150"/>
          <p14:tracePt t="4564" x="5740400" y="1962150"/>
          <p14:tracePt t="4572" x="5732463" y="1962150"/>
          <p14:tracePt t="4574" x="5724525" y="1962150"/>
          <p14:tracePt t="4578" x="5716588" y="1962150"/>
          <p14:tracePt t="4580" x="5708650" y="1962150"/>
          <p14:tracePt t="4582" x="5700713" y="1962150"/>
          <p14:tracePt t="4584" x="5692775" y="1962150"/>
          <p14:tracePt t="4585" x="5684838" y="1962150"/>
          <p14:tracePt t="4588" x="5676900" y="1962150"/>
          <p14:tracePt t="4589" x="5668963" y="1962150"/>
          <p14:tracePt t="4592" x="5661025" y="1962150"/>
          <p14:tracePt t="4593" x="5653088" y="1962150"/>
          <p14:tracePt t="4595" x="5645150" y="1962150"/>
          <p14:tracePt t="4596" x="5645150" y="1970088"/>
          <p14:tracePt t="4598" x="5637213" y="1970088"/>
          <p14:tracePt t="4599" x="5629275" y="1970088"/>
          <p14:tracePt t="4600" x="5621338" y="1970088"/>
          <p14:tracePt t="4602" x="5605463" y="1978025"/>
          <p14:tracePt t="4603" x="5597525" y="1978025"/>
          <p14:tracePt t="4604" x="5589588" y="1985963"/>
          <p14:tracePt t="4605" x="5581650" y="1985963"/>
          <p14:tracePt t="4606" x="5573713" y="1985963"/>
          <p14:tracePt t="4607" x="5557838" y="1985963"/>
          <p14:tracePt t="4609" x="5541963" y="1985963"/>
          <p14:tracePt t="4610" x="5534025" y="1985963"/>
          <p14:tracePt t="4611" x="5534025" y="1993900"/>
          <p14:tracePt t="4612" x="5518150" y="1993900"/>
          <p14:tracePt t="4613" x="5510213" y="1993900"/>
          <p14:tracePt t="4615" x="5494338" y="2001838"/>
          <p14:tracePt t="4616" x="5486400" y="2001838"/>
          <p14:tracePt t="4617" x="5470525" y="2001838"/>
          <p14:tracePt t="4618" x="5462588" y="2009775"/>
          <p14:tracePt t="4619" x="5446713" y="2009775"/>
          <p14:tracePt t="4620" x="5446713" y="2017713"/>
          <p14:tracePt t="4621" x="5430838" y="2017713"/>
          <p14:tracePt t="4622" x="5422900" y="2025650"/>
          <p14:tracePt t="4623" x="5407025" y="2025650"/>
          <p14:tracePt t="4624" x="5389563" y="2025650"/>
          <p14:tracePt t="4625" x="5381625" y="2025650"/>
          <p14:tracePt t="4626" x="5365750" y="2033588"/>
          <p14:tracePt t="4627" x="5357813" y="2041525"/>
          <p14:tracePt t="4628" x="5349875" y="2041525"/>
          <p14:tracePt t="4629" x="5334000" y="2049463"/>
          <p14:tracePt t="4630" x="5326063" y="2049463"/>
          <p14:tracePt t="4631" x="5302250" y="2057400"/>
          <p14:tracePt t="4633" x="5278438" y="2065338"/>
          <p14:tracePt t="4634" x="5254625" y="2073275"/>
          <p14:tracePt t="4636" x="5238750" y="2073275"/>
          <p14:tracePt t="4637" x="5230813" y="2081213"/>
          <p14:tracePt t="4638" x="5214938" y="2081213"/>
          <p14:tracePt t="4639" x="5199063" y="2089150"/>
          <p14:tracePt t="4640" x="5191125" y="2089150"/>
          <p14:tracePt t="4641" x="5175250" y="2097088"/>
          <p14:tracePt t="4642" x="5167313" y="2097088"/>
          <p14:tracePt t="4643" x="5143500" y="2097088"/>
          <p14:tracePt t="4644" x="5127625" y="2105025"/>
          <p14:tracePt t="4645" x="5119688" y="2105025"/>
          <p14:tracePt t="4646" x="5103813" y="2112963"/>
          <p14:tracePt t="4648" x="5080000" y="2112963"/>
          <p14:tracePt t="4650" x="5056188" y="2120900"/>
          <p14:tracePt t="4651" x="5038725" y="2128838"/>
          <p14:tracePt t="4653" x="5022850" y="2128838"/>
          <p14:tracePt t="4654" x="5014913" y="2128838"/>
          <p14:tracePt t="4655" x="4999038" y="2128838"/>
          <p14:tracePt t="4656" x="4983163" y="2136775"/>
          <p14:tracePt t="4657" x="4975225" y="2136775"/>
          <p14:tracePt t="4658" x="4967288" y="2144713"/>
          <p14:tracePt t="4659" x="4959350" y="2144713"/>
          <p14:tracePt t="4660" x="4943475" y="2144713"/>
          <p14:tracePt t="4661" x="4943475" y="2152650"/>
          <p14:tracePt t="4662" x="4927600" y="2152650"/>
          <p14:tracePt t="4663" x="4919663" y="2152650"/>
          <p14:tracePt t="4665" x="4903788" y="2152650"/>
          <p14:tracePt t="4667" x="4887913" y="2160588"/>
          <p14:tracePt t="4668" x="4879975" y="2160588"/>
          <p14:tracePt t="4669" x="4872038" y="2160588"/>
          <p14:tracePt t="4670" x="4864100" y="2160588"/>
          <p14:tracePt t="4671" x="4864100" y="2168525"/>
          <p14:tracePt t="4672" x="4856163" y="2168525"/>
          <p14:tracePt t="4673" x="4848225" y="2168525"/>
          <p14:tracePt t="4676" x="4840288" y="2168525"/>
          <p14:tracePt t="4678" x="4832350" y="2168525"/>
          <p14:tracePt t="4680" x="4824413" y="2168525"/>
          <p14:tracePt t="4689" x="4824413" y="2176463"/>
          <p14:tracePt t="4690" x="4816475" y="2176463"/>
          <p14:tracePt t="4705" x="4808538" y="2176463"/>
          <p14:tracePt t="4720" x="4808538" y="2184400"/>
          <p14:tracePt t="4761" x="4800600" y="2184400"/>
          <p14:tracePt t="4777" x="4792663" y="2184400"/>
          <p14:tracePt t="4845" x="4800600" y="2184400"/>
          <p14:tracePt t="4848" x="4800600" y="2192338"/>
          <p14:tracePt t="4849" x="4808538" y="2192338"/>
          <p14:tracePt t="4850" x="4816475" y="2192338"/>
          <p14:tracePt t="4852" x="4824413" y="2200275"/>
          <p14:tracePt t="4853" x="4832350" y="2200275"/>
          <p14:tracePt t="4854" x="4840288" y="2200275"/>
          <p14:tracePt t="4855" x="4848225" y="2200275"/>
          <p14:tracePt t="4856" x="4856163" y="2208213"/>
          <p14:tracePt t="4857" x="4872038" y="2208213"/>
          <p14:tracePt t="4858" x="4879975" y="2208213"/>
          <p14:tracePt t="4859" x="4887913" y="2216150"/>
          <p14:tracePt t="4860" x="4903788" y="2216150"/>
          <p14:tracePt t="4862" x="4919663" y="2224088"/>
          <p14:tracePt t="4863" x="4935538" y="2224088"/>
          <p14:tracePt t="4865" x="4991100" y="2233613"/>
          <p14:tracePt t="4866" x="5038725" y="2241550"/>
          <p14:tracePt t="4868" x="5064125" y="2241550"/>
          <p14:tracePt t="4869" x="5080000" y="2241550"/>
          <p14:tracePt t="4870" x="5111750" y="2241550"/>
          <p14:tracePt t="4871" x="5127625" y="2241550"/>
          <p14:tracePt t="4872" x="5151438" y="2249488"/>
          <p14:tracePt t="4873" x="5183188" y="2249488"/>
          <p14:tracePt t="4874" x="5199063" y="2257425"/>
          <p14:tracePt t="4875" x="5230813" y="2257425"/>
          <p14:tracePt t="4876" x="5270500" y="2257425"/>
          <p14:tracePt t="4877" x="5310188" y="2265363"/>
          <p14:tracePt t="4878" x="5334000" y="2265363"/>
          <p14:tracePt t="4879" x="5365750" y="2265363"/>
          <p14:tracePt t="4880" x="5397500" y="2273300"/>
          <p14:tracePt t="4882" x="5462588" y="2281238"/>
          <p14:tracePt t="4883" x="5494338" y="2281238"/>
          <p14:tracePt t="4898" x="6100763" y="2297113"/>
          <p14:tracePt t="4900" x="6203950" y="2297113"/>
          <p14:tracePt t="4901" x="6243638" y="2297113"/>
          <p14:tracePt t="4902" x="6283325" y="2297113"/>
          <p14:tracePt t="4903" x="6323013" y="2297113"/>
          <p14:tracePt t="4903" x="6362700" y="2297113"/>
          <p14:tracePt t="4904" x="6410325" y="2297113"/>
          <p14:tracePt t="4905" x="6451600" y="2297113"/>
          <p14:tracePt t="4906" x="6491288" y="2297113"/>
          <p14:tracePt t="4908" x="6530975" y="2297113"/>
          <p14:tracePt t="4909" x="6610350" y="2297113"/>
          <p14:tracePt t="4910" x="6650038" y="2297113"/>
          <p14:tracePt t="4911" x="6713538" y="2297113"/>
          <p14:tracePt t="4913" x="6753225" y="2297113"/>
          <p14:tracePt t="4915" x="6834188" y="2297113"/>
          <p14:tracePt t="4916" x="6873875" y="2289175"/>
          <p14:tracePt t="4917" x="6913563" y="2289175"/>
          <p14:tracePt t="4918" x="6953250" y="2289175"/>
          <p14:tracePt t="4919" x="6992938" y="2289175"/>
          <p14:tracePt t="4920" x="7032625" y="2289175"/>
          <p14:tracePt t="4921" x="7072313" y="2289175"/>
          <p14:tracePt t="4922" x="7112000" y="2289175"/>
          <p14:tracePt t="4923" x="7145338" y="2289175"/>
          <p14:tracePt t="4924" x="7177088" y="2289175"/>
          <p14:tracePt t="4925" x="7232650" y="2281238"/>
          <p14:tracePt t="4926" x="7272338" y="2281238"/>
          <p14:tracePt t="4927" x="7304088" y="2281238"/>
          <p14:tracePt t="4928" x="7335838" y="2281238"/>
          <p14:tracePt t="4929" x="7367588" y="2281238"/>
          <p14:tracePt t="4930" x="7407275" y="2281238"/>
          <p14:tracePt t="4931" x="7462838" y="2273300"/>
          <p14:tracePt t="4932" x="7504113" y="2273300"/>
          <p14:tracePt t="4933" x="7527925" y="2273300"/>
          <p14:tracePt t="4935" x="7559675" y="2265363"/>
          <p14:tracePt t="4936" x="7591425" y="2265363"/>
          <p14:tracePt t="4937" x="7623175" y="2265363"/>
          <p14:tracePt t="4937" x="7654925" y="2265363"/>
          <p14:tracePt t="4938" x="7686675" y="2265363"/>
          <p14:tracePt t="4940" x="7710488" y="2257425"/>
          <p14:tracePt t="4941" x="7742238" y="2257425"/>
          <p14:tracePt t="4942" x="7758113" y="2257425"/>
          <p14:tracePt t="4943" x="7789863" y="2249488"/>
          <p14:tracePt t="4944" x="7821613" y="2249488"/>
          <p14:tracePt t="4945" x="7847013" y="2241550"/>
          <p14:tracePt t="4946" x="7870825" y="2241550"/>
          <p14:tracePt t="4948" x="7918450" y="2241550"/>
          <p14:tracePt t="4949" x="7950200" y="2233613"/>
          <p14:tracePt t="4950" x="7966075" y="2233613"/>
          <p14:tracePt t="4951" x="7989888" y="2233613"/>
          <p14:tracePt t="4952" x="8013700" y="2233613"/>
          <p14:tracePt t="4953" x="8029575" y="2233613"/>
          <p14:tracePt t="4954" x="8053388" y="2224088"/>
          <p14:tracePt t="4955" x="8061325" y="2224088"/>
          <p14:tracePt t="4956" x="8085138" y="2224088"/>
          <p14:tracePt t="4957" x="8101013" y="2224088"/>
          <p14:tracePt t="4958" x="8116888" y="2216150"/>
          <p14:tracePt t="4959" x="8132763" y="2216150"/>
          <p14:tracePt t="4960" x="8148638" y="2216150"/>
          <p14:tracePt t="4961" x="8164513" y="2208213"/>
          <p14:tracePt t="4962" x="8172450" y="2208213"/>
          <p14:tracePt t="4963" x="8189913" y="2200275"/>
          <p14:tracePt t="4964" x="8205788" y="2200275"/>
          <p14:tracePt t="4966" x="8229600" y="2192338"/>
          <p14:tracePt t="4968" x="8245475" y="2192338"/>
          <p14:tracePt t="4969" x="8253413" y="2192338"/>
          <p14:tracePt t="4971" x="8261350" y="2192338"/>
          <p14:tracePt t="4972" x="8269288" y="2192338"/>
          <p14:tracePt t="4973" x="8277225" y="2192338"/>
          <p14:tracePt t="4974" x="8277225" y="2184400"/>
          <p14:tracePt t="4976" x="8293100" y="2184400"/>
          <p14:tracePt t="4978" x="8301038" y="2176463"/>
          <p14:tracePt t="4980" x="8308975" y="2176463"/>
          <p14:tracePt t="4981" x="8316913" y="2176463"/>
          <p14:tracePt t="4982" x="8324850" y="2176463"/>
          <p14:tracePt t="4985" x="8332788" y="2176463"/>
          <p14:tracePt t="4988" x="8340725" y="2176463"/>
          <p14:tracePt t="4989" x="8340725" y="2168525"/>
          <p14:tracePt t="4992" x="8348663" y="2168525"/>
          <p14:tracePt t="4994" x="8356600" y="2168525"/>
          <p14:tracePt t="5002" x="8364538" y="2168525"/>
          <p14:tracePt t="5007" x="8372475" y="2168525"/>
          <p14:tracePt t="5014" x="8372475" y="2160588"/>
          <p14:tracePt t="5027" x="8380413" y="2160588"/>
          <p14:tracePt t="5059" x="8388350" y="2160588"/>
          <p14:tracePt t="5182" x="8380413" y="2160588"/>
          <p14:tracePt t="5186" x="8372475" y="2160588"/>
          <p14:tracePt t="5188" x="8364538" y="2160588"/>
          <p14:tracePt t="5190" x="8356600" y="2160588"/>
          <p14:tracePt t="5192" x="8348663" y="2160588"/>
          <p14:tracePt t="5193" x="8340725" y="2168525"/>
          <p14:tracePt t="5194" x="8324850" y="2168525"/>
          <p14:tracePt t="5196" x="8308975" y="2168525"/>
          <p14:tracePt t="5198" x="8293100" y="2168525"/>
          <p14:tracePt t="5199" x="8269288" y="2176463"/>
          <p14:tracePt t="5201" x="8253413" y="2176463"/>
          <p14:tracePt t="5202" x="8245475" y="2176463"/>
          <p14:tracePt t="5203" x="8229600" y="2176463"/>
          <p14:tracePt t="5204" x="8221663" y="2184400"/>
          <p14:tracePt t="5205" x="8205788" y="2184400"/>
          <p14:tracePt t="5206" x="8189913" y="2184400"/>
          <p14:tracePt t="5207" x="8180388" y="2184400"/>
          <p14:tracePt t="5208" x="8164513" y="2184400"/>
          <p14:tracePt t="5209" x="8148638" y="2184400"/>
          <p14:tracePt t="5210" x="8132763" y="2184400"/>
          <p14:tracePt t="5211" x="8116888" y="2192338"/>
          <p14:tracePt t="5212" x="8101013" y="2192338"/>
          <p14:tracePt t="5213" x="8093075" y="2192338"/>
          <p14:tracePt t="5215" x="8045450" y="2192338"/>
          <p14:tracePt t="5216" x="8037513" y="2192338"/>
          <p14:tracePt t="5217" x="8013700" y="2192338"/>
          <p14:tracePt t="5218" x="7989888" y="2192338"/>
          <p14:tracePt t="5220" x="7918450" y="2200275"/>
          <p14:tracePt t="5221" x="7902575" y="2200275"/>
          <p14:tracePt t="5222" x="7870825" y="2200275"/>
          <p14:tracePt t="5222" x="7854950" y="2200275"/>
          <p14:tracePt t="5223" x="7829550" y="2200275"/>
          <p14:tracePt t="5225" x="7805738" y="2200275"/>
          <p14:tracePt t="5226" x="7789863" y="2200275"/>
          <p14:tracePt t="5226" x="7766050" y="2200275"/>
          <p14:tracePt t="5227" x="7750175" y="2200275"/>
          <p14:tracePt t="5228" x="7718425" y="2200275"/>
          <p14:tracePt t="5229" x="7702550" y="2200275"/>
          <p14:tracePt t="5232" x="7646988" y="2200275"/>
          <p14:tracePt t="5233" x="7631113" y="2200275"/>
          <p14:tracePt t="5234" x="7607300" y="2200275"/>
          <p14:tracePt t="5235" x="7591425" y="2200275"/>
          <p14:tracePt t="5236" x="7559675" y="2200275"/>
          <p14:tracePt t="5237" x="7543800" y="2200275"/>
          <p14:tracePt t="5238" x="7519988" y="2200275"/>
          <p14:tracePt t="5239" x="7496175" y="2200275"/>
          <p14:tracePt t="5240" x="7478713" y="2200275"/>
          <p14:tracePt t="5241" x="7454900" y="2200275"/>
          <p14:tracePt t="5242" x="7439025" y="2200275"/>
          <p14:tracePt t="5243" x="7407275" y="2200275"/>
          <p14:tracePt t="5244" x="7391400" y="2200275"/>
          <p14:tracePt t="5245" x="7367588" y="2200275"/>
          <p14:tracePt t="5246" x="7343775" y="2200275"/>
          <p14:tracePt t="5248" x="7312025" y="2192338"/>
          <p14:tracePt t="5249" x="7296150" y="2192338"/>
          <p14:tracePt t="5250" x="7272338" y="2192338"/>
          <p14:tracePt t="5251" x="7248525" y="2184400"/>
          <p14:tracePt t="5251" x="7240588" y="2184400"/>
          <p14:tracePt t="5252" x="7216775" y="2184400"/>
          <p14:tracePt t="5254" x="7208838" y="2184400"/>
          <p14:tracePt t="5254" x="7185025" y="2184400"/>
          <p14:tracePt t="5256" x="7169150" y="2176463"/>
          <p14:tracePt t="5257" x="7153275" y="2176463"/>
          <p14:tracePt t="5258" x="7145338" y="2176463"/>
          <p14:tracePt t="5259" x="7127875" y="2176463"/>
          <p14:tracePt t="5259" x="7112000" y="2176463"/>
          <p14:tracePt t="5261" x="7104063" y="2176463"/>
          <p14:tracePt t="5263" x="7080250" y="2168525"/>
          <p14:tracePt t="5264" x="7064375" y="2168525"/>
          <p14:tracePt t="5266" x="7048500" y="2168525"/>
          <p14:tracePt t="5266" x="7032625" y="2168525"/>
          <p14:tracePt t="5268" x="7032625" y="2160588"/>
          <p14:tracePt t="5269" x="7024688" y="2160588"/>
          <p14:tracePt t="5270" x="7016750" y="2160588"/>
          <p14:tracePt t="5272" x="7008813" y="2160588"/>
          <p14:tracePt t="5273" x="7000875" y="2152650"/>
          <p14:tracePt t="5275" x="6992938" y="2152650"/>
          <p14:tracePt t="5276" x="6985000" y="2152650"/>
          <p14:tracePt t="5279" x="6977063" y="2152650"/>
          <p14:tracePt t="5280" x="6969125" y="2152650"/>
          <p14:tracePt t="5281" x="6961188" y="2144713"/>
          <p14:tracePt t="5284" x="6953250" y="2144713"/>
          <p14:tracePt t="5286" x="6945313" y="2136775"/>
          <p14:tracePt t="5288" x="6937375" y="2136775"/>
          <p14:tracePt t="5291" x="6929438" y="2136775"/>
          <p14:tracePt t="5293" x="6921500" y="2136775"/>
          <p14:tracePt t="5294" x="6913563" y="2128838"/>
          <p14:tracePt t="5298" x="6905625" y="2120900"/>
          <p14:tracePt t="5300" x="6897688" y="2120900"/>
          <p14:tracePt t="5303" x="6889750" y="2120900"/>
          <p14:tracePt t="5304" x="6881813" y="2112963"/>
          <p14:tracePt t="5307" x="6881813" y="2105025"/>
          <p14:tracePt t="5308" x="6873875" y="2105025"/>
          <p14:tracePt t="5309" x="6865938" y="2105025"/>
          <p14:tracePt t="5312" x="6858000" y="2105025"/>
          <p14:tracePt t="5313" x="6850063" y="2097088"/>
          <p14:tracePt t="5316" x="6842125" y="2089150"/>
          <p14:tracePt t="5318" x="6834188" y="2089150"/>
          <p14:tracePt t="5319" x="6834188" y="2081213"/>
          <p14:tracePt t="5320" x="6826250" y="2081213"/>
          <p14:tracePt t="5321" x="6818313" y="2081213"/>
          <p14:tracePt t="5323" x="6810375" y="2081213"/>
          <p14:tracePt t="5324" x="6810375" y="2073275"/>
          <p14:tracePt t="5325" x="6802438" y="2073275"/>
          <p14:tracePt t="5326" x="6794500" y="2073275"/>
          <p14:tracePt t="5327" x="6794500" y="2065338"/>
          <p14:tracePt t="5329" x="6784975" y="2065338"/>
          <p14:tracePt t="5331" x="6777038" y="2065338"/>
          <p14:tracePt t="5332" x="6769100" y="2065338"/>
          <p14:tracePt t="5333" x="6761163" y="2057400"/>
          <p14:tracePt t="5335" x="6753225" y="2057400"/>
          <p14:tracePt t="5336" x="6745288" y="2049463"/>
          <p14:tracePt t="5338" x="6737350" y="2049463"/>
          <p14:tracePt t="5339" x="6729413" y="2049463"/>
          <p14:tracePt t="5341" x="6721475" y="2041525"/>
          <p14:tracePt t="5342" x="6713538" y="2041525"/>
          <p14:tracePt t="5343" x="6713538" y="2033588"/>
          <p14:tracePt t="5344" x="6705600" y="2033588"/>
          <p14:tracePt t="5345" x="6697663" y="2033588"/>
          <p14:tracePt t="5346" x="6689725" y="2033588"/>
          <p14:tracePt t="5348" x="6673850" y="2025650"/>
          <p14:tracePt t="5350" x="6665913" y="2017713"/>
          <p14:tracePt t="5351" x="6657975" y="2017713"/>
          <p14:tracePt t="5353" x="6642100" y="2017713"/>
          <p14:tracePt t="5354" x="6634163" y="2009775"/>
          <p14:tracePt t="5356" x="6626225" y="2001838"/>
          <p14:tracePt t="5357" x="6618288" y="2001838"/>
          <p14:tracePt t="5358" x="6610350" y="2001838"/>
          <p14:tracePt t="5359" x="6602413" y="2001838"/>
          <p14:tracePt t="5360" x="6594475" y="1993900"/>
          <p14:tracePt t="5361" x="6586538" y="1993900"/>
          <p14:tracePt t="5362" x="6578600" y="1985963"/>
          <p14:tracePt t="5363" x="6570663" y="1985963"/>
          <p14:tracePt t="5364" x="6562725" y="1978025"/>
          <p14:tracePt t="5366" x="6538913" y="1978025"/>
          <p14:tracePt t="5367" x="6530975" y="1978025"/>
          <p14:tracePt t="5368" x="6523038" y="1970088"/>
          <p14:tracePt t="5369" x="6515100" y="1962150"/>
          <p14:tracePt t="5371" x="6499225" y="1954213"/>
          <p14:tracePt t="5372" x="6491288" y="1954213"/>
          <p14:tracePt t="5373" x="6483350" y="1954213"/>
          <p14:tracePt t="5374" x="6475413" y="1954213"/>
          <p14:tracePt t="5375" x="6467475" y="1946275"/>
          <p14:tracePt t="5376" x="6459538" y="1946275"/>
          <p14:tracePt t="5377" x="6451600" y="1938338"/>
          <p14:tracePt t="5378" x="6442075" y="1938338"/>
          <p14:tracePt t="5379" x="6426200" y="1930400"/>
          <p14:tracePt t="5382" x="6402388" y="1930400"/>
          <p14:tracePt t="5384" x="6394450" y="1922463"/>
          <p14:tracePt t="5385" x="6386513" y="1922463"/>
          <p14:tracePt t="5387" x="6370638" y="1914525"/>
          <p14:tracePt t="5389" x="6362700" y="1914525"/>
          <p14:tracePt t="5390" x="6354763" y="1906588"/>
          <p14:tracePt t="5392" x="6338888" y="1906588"/>
          <p14:tracePt t="5393" x="6330950" y="1906588"/>
          <p14:tracePt t="5396" x="6323013" y="1906588"/>
          <p14:tracePt t="5398" x="6315075" y="1906588"/>
          <p14:tracePt t="5400" x="6307138" y="1906588"/>
          <p14:tracePt t="5401" x="6299200" y="1898650"/>
          <p14:tracePt t="5409" x="6291263" y="1898650"/>
          <p14:tracePt t="5414" x="6283325" y="1898650"/>
          <p14:tracePt t="5419" x="6283325" y="1890713"/>
          <p14:tracePt t="5428" x="6275388" y="1890713"/>
          <p14:tracePt t="5440" x="6267450" y="1890713"/>
          <p14:tracePt t="5452" x="6267450" y="1881188"/>
          <p14:tracePt t="5453" x="6259513" y="1881188"/>
          <p14:tracePt t="5458" x="6251575" y="1873250"/>
          <p14:tracePt t="5464" x="6243638" y="1873250"/>
          <p14:tracePt t="5476" x="6243638" y="1865313"/>
          <p14:tracePt t="5485" x="6235700" y="1865313"/>
          <p14:tracePt t="5508" x="6235700" y="1857375"/>
          <p14:tracePt t="5516" x="6227763" y="1857375"/>
          <p14:tracePt t="6304" x="6235700" y="1857375"/>
          <p14:tracePt t="6312" x="6243638" y="1857375"/>
          <p14:tracePt t="6314" x="6251575" y="1857375"/>
          <p14:tracePt t="6315" x="6259513" y="1857375"/>
          <p14:tracePt t="6318" x="6267450" y="1857375"/>
          <p14:tracePt t="6319" x="6275388" y="1857375"/>
          <p14:tracePt t="6321" x="6283325" y="1857375"/>
          <p14:tracePt t="6323" x="6291263" y="1857375"/>
          <p14:tracePt t="6325" x="6299200" y="1857375"/>
          <p14:tracePt t="6326" x="6307138" y="1857375"/>
          <p14:tracePt t="6328" x="6315075" y="1857375"/>
          <p14:tracePt t="6329" x="6323013" y="1857375"/>
          <p14:tracePt t="6330" x="6330950" y="1857375"/>
          <p14:tracePt t="6331" x="6338888" y="1857375"/>
          <p14:tracePt t="6332" x="6354763" y="1857375"/>
          <p14:tracePt t="6333" x="6362700" y="1857375"/>
          <p14:tracePt t="6334" x="6370638" y="1857375"/>
          <p14:tracePt t="6335" x="6386513" y="1857375"/>
          <p14:tracePt t="6336" x="6394450" y="1857375"/>
          <p14:tracePt t="6337" x="6402388" y="1857375"/>
          <p14:tracePt t="6338" x="6410325" y="1857375"/>
          <p14:tracePt t="6339" x="6418263" y="1857375"/>
          <p14:tracePt t="6340" x="6426200" y="1857375"/>
          <p14:tracePt t="6341" x="6434138" y="1857375"/>
          <p14:tracePt t="6342" x="6451600" y="1857375"/>
          <p14:tracePt t="6343" x="6459538" y="1857375"/>
          <p14:tracePt t="6345" x="6475413" y="1857375"/>
          <p14:tracePt t="6348" x="6491288" y="1857375"/>
          <p14:tracePt t="6349" x="6499225" y="1857375"/>
          <p14:tracePt t="6350" x="6507163" y="1857375"/>
          <p14:tracePt t="6350" x="6515100" y="1857375"/>
          <p14:tracePt t="6353" x="6530975" y="1857375"/>
          <p14:tracePt t="6355" x="6538913" y="1857375"/>
          <p14:tracePt t="6356" x="6546850" y="1857375"/>
          <p14:tracePt t="6357" x="6554788" y="1857375"/>
          <p14:tracePt t="6358" x="6562725" y="1857375"/>
          <p14:tracePt t="6359" x="6570663" y="1857375"/>
          <p14:tracePt t="6360" x="6578600" y="1857375"/>
          <p14:tracePt t="6361" x="6586538" y="1857375"/>
          <p14:tracePt t="6363" x="6594475" y="1857375"/>
          <p14:tracePt t="6365" x="6610350" y="1857375"/>
          <p14:tracePt t="6365" x="6618288" y="1857375"/>
          <p14:tracePt t="6366" x="6626225" y="1857375"/>
          <p14:tracePt t="6367" x="6634163" y="1857375"/>
          <p14:tracePt t="6368" x="6642100" y="1857375"/>
          <p14:tracePt t="6371" x="6650038" y="1857375"/>
          <p14:tracePt t="6372" x="6657975" y="1857375"/>
          <p14:tracePt t="6374" x="6673850" y="1857375"/>
          <p14:tracePt t="6375" x="6681788" y="1857375"/>
          <p14:tracePt t="6377" x="6689725" y="1857375"/>
          <p14:tracePt t="6378" x="6697663" y="1857375"/>
          <p14:tracePt t="6380" x="6705600" y="1857375"/>
          <p14:tracePt t="6382" x="6713538" y="1857375"/>
          <p14:tracePt t="6383" x="6721475" y="1857375"/>
          <p14:tracePt t="6384" x="6729413" y="1857375"/>
          <p14:tracePt t="6386" x="6737350" y="1857375"/>
          <p14:tracePt t="6387" x="6745288" y="1857375"/>
          <p14:tracePt t="6390" x="6753225" y="1857375"/>
          <p14:tracePt t="6391" x="6761163" y="1857375"/>
          <p14:tracePt t="6393" x="6769100" y="1857375"/>
          <p14:tracePt t="6394" x="6777038" y="1857375"/>
          <p14:tracePt t="6398" x="6794500" y="1857375"/>
          <p14:tracePt t="6401" x="6802438" y="1857375"/>
          <p14:tracePt t="6405" x="6810375" y="1857375"/>
          <p14:tracePt t="6407" x="6818313" y="1857375"/>
          <p14:tracePt t="6412" x="6826250" y="1857375"/>
          <p14:tracePt t="6415" x="6834188" y="1857375"/>
          <p14:tracePt t="6426" x="6842125" y="1857375"/>
          <p14:tracePt t="6430" x="6850063" y="1857375"/>
          <p14:tracePt t="6450" x="6858000" y="1857375"/>
          <p14:tracePt t="6459" x="6865938" y="1857375"/>
          <p14:tracePt t="6473" x="6873875" y="1857375"/>
          <p14:tracePt t="6480" x="6881813" y="1857375"/>
          <p14:tracePt t="6491" x="6889750" y="1857375"/>
          <p14:tracePt t="6498" x="6897688" y="1857375"/>
          <p14:tracePt t="6501" x="6905625" y="1857375"/>
          <p14:tracePt t="6502" x="6905625" y="1849438"/>
          <p14:tracePt t="6510" x="6913563" y="1849438"/>
          <p14:tracePt t="6512" x="6921500" y="1849438"/>
          <p14:tracePt t="6517" x="6929438" y="1849438"/>
          <p14:tracePt t="6520" x="6937375" y="1849438"/>
          <p14:tracePt t="6526" x="6945313" y="1849438"/>
          <p14:tracePt t="6529" x="6953250" y="1849438"/>
          <p14:tracePt t="6533" x="6953250" y="1841500"/>
          <p14:tracePt t="6537" x="6961188" y="1841500"/>
          <p14:tracePt t="6540" x="6969125" y="1841500"/>
          <p14:tracePt t="6549" x="6977063" y="1841500"/>
          <p14:tracePt t="6554" x="6985000" y="1841500"/>
          <p14:tracePt t="6562" x="6992938" y="1841500"/>
          <p14:tracePt t="6566" x="7000875" y="1841500"/>
          <p14:tracePt t="6573" x="7008813" y="1841500"/>
          <p14:tracePt t="6576" x="7016750" y="1841500"/>
          <p14:tracePt t="6580" x="7024688" y="1841500"/>
          <p14:tracePt t="6586" x="7032625" y="1841500"/>
          <p14:tracePt t="6590" x="7040563" y="1841500"/>
          <p14:tracePt t="6598" x="7048500" y="1841500"/>
          <p14:tracePt t="6600" x="7056438" y="1841500"/>
          <p14:tracePt t="6607" x="7064375" y="1841500"/>
          <p14:tracePt t="6611" x="7072313" y="1841500"/>
          <p14:tracePt t="6618" x="7080250" y="1841500"/>
          <p14:tracePt t="6621" x="7088188" y="1841500"/>
          <p14:tracePt t="6627" x="7096125" y="1841500"/>
          <p14:tracePt t="6630" x="7104063" y="1841500"/>
          <p14:tracePt t="6635" x="7112000" y="1841500"/>
          <p14:tracePt t="6637" x="7119938" y="1841500"/>
          <p14:tracePt t="6642" x="7127875" y="1841500"/>
          <p14:tracePt t="6644" x="7135813" y="1841500"/>
          <p14:tracePt t="6647" x="7145338" y="1841500"/>
          <p14:tracePt t="6651" x="7153275" y="1841500"/>
          <p14:tracePt t="6653" x="7161213" y="1841500"/>
          <p14:tracePt t="6657" x="7169150" y="1841500"/>
          <p14:tracePt t="6659" x="7177088" y="1849438"/>
          <p14:tracePt t="6663" x="7185025" y="1849438"/>
          <p14:tracePt t="6665" x="7192963" y="1849438"/>
          <p14:tracePt t="6669" x="7200900" y="1849438"/>
          <p14:tracePt t="6671" x="7208838" y="1849438"/>
          <p14:tracePt t="6675" x="7216775" y="1849438"/>
          <p14:tracePt t="6677" x="7224713" y="1849438"/>
          <p14:tracePt t="6681" x="7232650" y="1849438"/>
          <p14:tracePt t="6683" x="7240588" y="1849438"/>
          <p14:tracePt t="6684" x="7248525" y="1849438"/>
          <p14:tracePt t="6688" x="7256463" y="1849438"/>
          <p14:tracePt t="6690" x="7264400" y="1849438"/>
          <p14:tracePt t="6694" x="7272338" y="1849438"/>
          <p14:tracePt t="6695" x="7280275" y="1849438"/>
          <p14:tracePt t="6699" x="7288213" y="1849438"/>
          <p14:tracePt t="6700" x="7296150" y="1849438"/>
          <p14:tracePt t="6703" x="7304088" y="1849438"/>
          <p14:tracePt t="6704" x="7312025" y="1849438"/>
          <p14:tracePt t="6706" x="7319963" y="1849438"/>
          <p14:tracePt t="6707" x="7327900" y="1849438"/>
          <p14:tracePt t="6709" x="7335838" y="1849438"/>
          <p14:tracePt t="6710" x="7343775" y="1849438"/>
          <p14:tracePt t="6713" x="7351713" y="1849438"/>
          <p14:tracePt t="6715" x="7359650" y="1849438"/>
          <p14:tracePt t="6716" x="7367588" y="1849438"/>
          <p14:tracePt t="6717" x="7367588" y="1841500"/>
          <p14:tracePt t="6719" x="7375525" y="1841500"/>
          <p14:tracePt t="6721" x="7383463" y="1841500"/>
          <p14:tracePt t="6725" x="7391400" y="1841500"/>
          <p14:tracePt t="6728" x="7399338" y="1841500"/>
          <p14:tracePt t="6735" x="7407275" y="1841500"/>
          <p14:tracePt t="6739" x="7415213" y="1841500"/>
          <p14:tracePt t="6748" x="7423150" y="1841500"/>
          <p14:tracePt t="6754" x="7431088" y="1841500"/>
          <p14:tracePt t="6780" x="7439025" y="1841500"/>
          <p14:tracePt t="6787" x="7439025" y="1833563"/>
          <p14:tracePt t="6811" x="7446963" y="1833563"/>
          <p14:tracePt t="7657" x="7454900" y="1833563"/>
          <p14:tracePt t="7662" x="7462838" y="1833563"/>
          <p14:tracePt t="7666" x="7470775" y="1833563"/>
          <p14:tracePt t="7667" x="7478713" y="1833563"/>
          <p14:tracePt t="7669" x="7486650" y="1833563"/>
          <p14:tracePt t="7673" x="7496175" y="1833563"/>
          <p14:tracePt t="7675" x="7504113" y="1833563"/>
          <p14:tracePt t="7679" x="7512050" y="1833563"/>
          <p14:tracePt t="7680" x="7519988" y="1833563"/>
          <p14:tracePt t="7684" x="7527925" y="1833563"/>
          <p14:tracePt t="7686" x="7535863" y="1833563"/>
          <p14:tracePt t="7690" x="7543800" y="1833563"/>
          <p14:tracePt t="7692" x="7551738" y="1833563"/>
          <p14:tracePt t="7697" x="7559675" y="1833563"/>
          <p14:tracePt t="7699" x="7567613" y="1833563"/>
          <p14:tracePt t="7703" x="7575550" y="1833563"/>
          <p14:tracePt t="7706" x="7583488" y="1833563"/>
          <p14:tracePt t="7708" x="7591425" y="1833563"/>
          <p14:tracePt t="7712" x="7599363" y="1833563"/>
          <p14:tracePt t="7714" x="7607300" y="1833563"/>
          <p14:tracePt t="7719" x="7615238" y="1833563"/>
          <p14:tracePt t="7721" x="7623175" y="1833563"/>
          <p14:tracePt t="7723" x="7623175" y="1841500"/>
          <p14:tracePt t="7725" x="7631113" y="1841500"/>
          <p14:tracePt t="7727" x="7639050" y="1841500"/>
          <p14:tracePt t="7731" x="7646988" y="1841500"/>
          <p14:tracePt t="7733" x="7654925" y="1841500"/>
          <p14:tracePt t="7736" x="7662863" y="1849438"/>
          <p14:tracePt t="7738" x="7670800" y="1849438"/>
          <p14:tracePt t="7742" x="7678738" y="1849438"/>
          <p14:tracePt t="7744" x="7686675" y="1849438"/>
          <p14:tracePt t="7749" x="7702550" y="1849438"/>
          <p14:tracePt t="7751" x="7710488" y="1849438"/>
          <p14:tracePt t="7755" x="7718425" y="1849438"/>
          <p14:tracePt t="7757" x="7726363" y="1849438"/>
          <p14:tracePt t="7761" x="7734300" y="1849438"/>
          <p14:tracePt t="7762" x="7742238" y="1849438"/>
          <p14:tracePt t="7766" x="7750175" y="1849438"/>
          <p14:tracePt t="7768" x="7758113" y="1849438"/>
          <p14:tracePt t="7772" x="7766050" y="1849438"/>
          <p14:tracePt t="7774" x="7773988" y="1849438"/>
          <p14:tracePt t="7778" x="7781925" y="1849438"/>
          <p14:tracePt t="7780" x="7789863" y="1849438"/>
          <p14:tracePt t="7784" x="7797800" y="1849438"/>
          <p14:tracePt t="7786" x="7805738" y="1849438"/>
          <p14:tracePt t="7789" x="7813675" y="1857375"/>
          <p14:tracePt t="7793" x="7821613" y="1857375"/>
          <p14:tracePt t="7796" x="7829550" y="1857375"/>
          <p14:tracePt t="7800" x="7839075" y="1857375"/>
          <p14:tracePt t="7803" x="7847013" y="1857375"/>
          <p14:tracePt t="7808" x="7854950" y="1857375"/>
          <p14:tracePt t="7810" x="7862888" y="1857375"/>
          <p14:tracePt t="7815" x="7870825" y="1857375"/>
          <p14:tracePt t="7817" x="7878763" y="1857375"/>
          <p14:tracePt t="7822" x="7886700" y="1857375"/>
          <p14:tracePt t="7824" x="7894638" y="1857375"/>
          <p14:tracePt t="7828" x="7902575" y="1857375"/>
          <p14:tracePt t="7830" x="7910513" y="1857375"/>
          <p14:tracePt t="7833" x="7918450" y="1857375"/>
          <p14:tracePt t="7835" x="7926388" y="1857375"/>
          <p14:tracePt t="7836" x="7934325" y="1857375"/>
          <p14:tracePt t="7840" x="7942263" y="1857375"/>
          <p14:tracePt t="7841" x="7950200" y="1849438"/>
          <p14:tracePt t="7845" x="7958138" y="1849438"/>
          <p14:tracePt t="7846" x="7966075" y="1849438"/>
          <p14:tracePt t="7849" x="7974013" y="1849438"/>
          <p14:tracePt t="7850" x="7974013" y="1841500"/>
          <p14:tracePt t="7851" x="7981950" y="1841500"/>
          <p14:tracePt t="7854" x="7989888" y="1841500"/>
          <p14:tracePt t="7856" x="7997825" y="1841500"/>
          <p14:tracePt t="7860" x="8005763" y="1841500"/>
          <p14:tracePt t="7862" x="8013700" y="1841500"/>
          <p14:tracePt t="7866" x="8021638" y="1841500"/>
          <p14:tracePt t="7868" x="8029575" y="1841500"/>
          <p14:tracePt t="7872" x="8037513" y="1841500"/>
          <p14:tracePt t="7874" x="8045450" y="1841500"/>
          <p14:tracePt t="7877" x="8053388" y="1833563"/>
          <p14:tracePt t="7882" x="8061325" y="1833563"/>
          <p14:tracePt t="7885" x="8069263" y="1833563"/>
          <p14:tracePt t="7898" x="8085138" y="1833563"/>
          <p14:tracePt t="7900" x="8093075" y="1833563"/>
          <p14:tracePt t="7904" x="8101013" y="1833563"/>
          <p14:tracePt t="7907" x="8101013" y="1825625"/>
          <p14:tracePt t="7915" x="8108950" y="1825625"/>
          <p14:tracePt t="7921" x="8116888" y="1825625"/>
          <p14:tracePt t="7932" x="8124825" y="1825625"/>
          <p14:tracePt t="7937" x="8132763" y="1825625"/>
          <p14:tracePt t="7946" x="8140700" y="1825625"/>
          <p14:tracePt t="7951" x="8148638" y="1825625"/>
          <p14:tracePt t="7954" x="8156575" y="1825625"/>
          <p14:tracePt t="7960" x="8164513" y="1825625"/>
          <p14:tracePt t="7963" x="8172450" y="1825625"/>
          <p14:tracePt t="7969" x="8180388" y="1825625"/>
          <p14:tracePt t="7971" x="8189913" y="1825625"/>
          <p14:tracePt t="7976" x="8197850" y="1825625"/>
          <p14:tracePt t="7978" x="8205788" y="1825625"/>
          <p14:tracePt t="7982" x="8213725" y="1825625"/>
          <p14:tracePt t="7983" x="8221663" y="1825625"/>
          <p14:tracePt t="7985" x="8229600" y="1825625"/>
          <p14:tracePt t="7987" x="8237538" y="1825625"/>
          <p14:tracePt t="7989" x="8245475" y="1825625"/>
          <p14:tracePt t="7990" x="8253413" y="1825625"/>
          <p14:tracePt t="7993" x="8261350" y="1825625"/>
          <p14:tracePt t="7995" x="8269288" y="1825625"/>
          <p14:tracePt t="7996" x="8277225" y="1825625"/>
          <p14:tracePt t="7999" x="8285163" y="1825625"/>
          <p14:tracePt t="8001" x="8293100" y="1825625"/>
          <p14:tracePt t="8004" x="8301038" y="1825625"/>
          <p14:tracePt t="8006" x="8308975" y="1825625"/>
          <p14:tracePt t="8010" x="8316913" y="1825625"/>
          <p14:tracePt t="8011" x="8316913" y="1833563"/>
          <p14:tracePt t="8012" x="8324850" y="1833563"/>
          <p14:tracePt t="8016" x="8332788" y="1833563"/>
          <p14:tracePt t="8019" x="8340725" y="1833563"/>
          <p14:tracePt t="8024" x="8348663" y="1833563"/>
          <p14:tracePt t="8026" x="8356600" y="1833563"/>
          <p14:tracePt t="8031" x="8364538" y="1833563"/>
          <p14:tracePt t="8033" x="8364538" y="1841500"/>
          <p14:tracePt t="8034" x="8372475" y="1841500"/>
          <p14:tracePt t="8037" x="8380413" y="1841500"/>
          <p14:tracePt t="8046" x="8388350" y="1841500"/>
          <p14:tracePt t="8049" x="8396288" y="1841500"/>
          <p14:tracePt t="8056" x="8404225" y="1841500"/>
          <p14:tracePt t="8058" x="8404225" y="1849438"/>
          <p14:tracePt t="8059" x="8412163" y="1849438"/>
          <p14:tracePt t="8065" x="8420100" y="1849438"/>
          <p14:tracePt t="8068" x="8428038" y="1849438"/>
          <p14:tracePt t="8072" x="8435975" y="1849438"/>
          <p14:tracePt t="8074" x="8443913" y="1849438"/>
          <p14:tracePt t="8077" x="8451850" y="1849438"/>
          <p14:tracePt t="8079" x="8459788" y="1849438"/>
          <p14:tracePt t="8083" x="8467725" y="1849438"/>
          <p14:tracePt t="8085" x="8475663" y="1849438"/>
          <p14:tracePt t="8090" x="8483600" y="1849438"/>
          <p14:tracePt t="8092" x="8491538" y="1849438"/>
          <p14:tracePt t="8095" x="8499475" y="1849438"/>
          <p14:tracePt t="8100" x="8507413" y="1849438"/>
          <p14:tracePt t="8102" x="8515350" y="1849438"/>
          <p14:tracePt t="8107" x="8523288" y="1849438"/>
          <p14:tracePt t="8109" x="8531225" y="1849438"/>
          <p14:tracePt t="8114" x="8540750" y="1849438"/>
          <p14:tracePt t="8116" x="8548688" y="1849438"/>
          <p14:tracePt t="8121" x="8556625" y="1849438"/>
          <p14:tracePt t="8123" x="8564563" y="1849438"/>
          <p14:tracePt t="8127" x="8572500" y="1849438"/>
          <p14:tracePt t="8129" x="8580438" y="1849438"/>
          <p14:tracePt t="8133" x="8588375" y="1849438"/>
          <p14:tracePt t="8135" x="8596313" y="1849438"/>
          <p14:tracePt t="8139" x="8604250" y="1849438"/>
          <p14:tracePt t="8141" x="8612188" y="1849438"/>
          <p14:tracePt t="8143" x="8620125" y="1849438"/>
          <p14:tracePt t="8148" x="8628063" y="1849438"/>
          <p14:tracePt t="8151" x="8636000" y="1849438"/>
          <p14:tracePt t="8156" x="8643938" y="1849438"/>
          <p14:tracePt t="8159" x="8651875" y="1849438"/>
          <p14:tracePt t="8165" x="8659813" y="1849438"/>
          <p14:tracePt t="8167" x="8667750" y="1849438"/>
          <p14:tracePt t="8173" x="8675688" y="1849438"/>
          <p14:tracePt t="8175" x="8683625" y="1849438"/>
          <p14:tracePt t="8180" x="8691563" y="1849438"/>
          <p14:tracePt t="8182" x="8699500" y="1849438"/>
          <p14:tracePt t="8186" x="8707438" y="1849438"/>
          <p14:tracePt t="8188" x="8715375" y="1849438"/>
          <p14:tracePt t="8189" x="8723313" y="1849438"/>
          <p14:tracePt t="8193" x="8731250" y="1849438"/>
          <p14:tracePt t="8195" x="8739188" y="1849438"/>
          <p14:tracePt t="8198" x="8747125" y="1849438"/>
          <p14:tracePt t="8199" x="8755063" y="1849438"/>
          <p14:tracePt t="8201" x="8763000" y="1849438"/>
          <p14:tracePt t="8203" x="8770938" y="1849438"/>
          <p14:tracePt t="8205" x="8778875" y="1849438"/>
          <p14:tracePt t="8207" x="8786813" y="1849438"/>
          <p14:tracePt t="8209" x="8794750" y="1849438"/>
          <p14:tracePt t="8211" x="8802688" y="1849438"/>
          <p14:tracePt t="8212" x="8810625" y="1849438"/>
          <p14:tracePt t="8213" x="8818563" y="1849438"/>
          <p14:tracePt t="8216" x="8826500" y="1849438"/>
          <p14:tracePt t="8217" x="8834438" y="1849438"/>
          <p14:tracePt t="8218" x="8842375" y="1849438"/>
          <p14:tracePt t="8220" x="8850313" y="1849438"/>
          <p14:tracePt t="8221" x="8858250" y="1849438"/>
          <p14:tracePt t="8224" x="8874125" y="1849438"/>
          <p14:tracePt t="8227" x="8883650" y="1849438"/>
          <p14:tracePt t="8228" x="8891588" y="1849438"/>
          <p14:tracePt t="8230" x="8899525" y="1849438"/>
          <p14:tracePt t="8232" x="8907463" y="1849438"/>
          <p14:tracePt t="8233" x="8915400" y="1849438"/>
          <p14:tracePt t="8234" x="8923338" y="1849438"/>
          <p14:tracePt t="8237" x="8931275" y="1849438"/>
          <p14:tracePt t="8238" x="8939213" y="1849438"/>
          <p14:tracePt t="8239" x="8947150" y="1849438"/>
          <p14:tracePt t="8242" x="8955088" y="1849438"/>
          <p14:tracePt t="8243" x="8963025" y="1849438"/>
          <p14:tracePt t="8246" x="8970963" y="1849438"/>
          <p14:tracePt t="8247" x="8978900" y="1849438"/>
          <p14:tracePt t="8250" x="8986838" y="1849438"/>
          <p14:tracePt t="8252" x="8994775" y="1849438"/>
          <p14:tracePt t="8255" x="9002713" y="1849438"/>
          <p14:tracePt t="8258" x="9010650" y="1849438"/>
          <p14:tracePt t="8273" x="9018588" y="1849438"/>
          <p14:tracePt t="8283" x="9026525" y="1849438"/>
          <p14:tracePt t="8299" x="9034463" y="1849438"/>
          <p14:tracePt t="8337" x="9042400" y="1849438"/>
          <p14:tracePt t="8342" x="9050338" y="1849438"/>
          <p14:tracePt t="8349" x="9058275" y="1849438"/>
          <p14:tracePt t="8352" x="9066213" y="1849438"/>
          <p14:tracePt t="8358" x="9074150" y="1841500"/>
          <p14:tracePt t="8360" x="9082088" y="1841500"/>
          <p14:tracePt t="8365" x="9090025" y="1841500"/>
          <p14:tracePt t="8366" x="9097963" y="1841500"/>
          <p14:tracePt t="8369" x="9105900" y="1841500"/>
          <p14:tracePt t="8370" x="9113838" y="1841500"/>
          <p14:tracePt t="8373" x="9121775" y="1841500"/>
          <p14:tracePt t="8375" x="9129713" y="1841500"/>
          <p14:tracePt t="8378" x="9137650" y="1841500"/>
          <p14:tracePt t="8380" x="9145588" y="1841500"/>
          <p14:tracePt t="8381" x="9153525" y="1841500"/>
          <p14:tracePt t="8384" x="9161463" y="1841500"/>
          <p14:tracePt t="8386" x="9169400" y="1841500"/>
          <p14:tracePt t="8390" x="9177338" y="1841500"/>
          <p14:tracePt t="8392" x="9185275" y="1841500"/>
          <p14:tracePt t="8396" x="9193213" y="1841500"/>
          <p14:tracePt t="8398" x="9201150" y="1841500"/>
          <p14:tracePt t="8404" x="9209088" y="1841500"/>
          <p14:tracePt t="8409" x="9217025" y="1841500"/>
          <p14:tracePt t="8420" x="9224963" y="1841500"/>
          <p14:tracePt t="8433" x="9234488" y="1841500"/>
          <p14:tracePt t="8750" x="9242425" y="1841500"/>
          <p14:tracePt t="8755" x="9250363" y="1841500"/>
          <p14:tracePt t="8761" x="9250363" y="1849438"/>
          <p14:tracePt t="8770" x="9258300" y="1849438"/>
          <p14:tracePt t="8785" x="9266238" y="1849438"/>
          <p14:tracePt t="8807" x="9266238" y="1857375"/>
          <p14:tracePt t="8816" x="9274175" y="1857375"/>
          <p14:tracePt t="9036" x="9274175" y="1865313"/>
          <p14:tracePt t="9041" x="9282113" y="1865313"/>
          <p14:tracePt t="9056" x="9290050" y="1865313"/>
          <p14:tracePt t="9062" x="9290050" y="1873250"/>
          <p14:tracePt t="9162" x="9290050" y="1881188"/>
          <p14:tracePt t="9178" x="9297988" y="1881188"/>
          <p14:tracePt t="9207" x="9305925" y="1881188"/>
          <p14:tracePt t="9225" x="9313863" y="1881188"/>
          <p14:tracePt t="9234" x="9321800" y="1881188"/>
          <p14:tracePt t="9257" x="9329738" y="1881188"/>
          <p14:tracePt t="9266" x="9337675" y="1881188"/>
          <p14:tracePt t="9279" x="9345613" y="1881188"/>
          <p14:tracePt t="9282" x="9353550" y="1881188"/>
          <p14:tracePt t="9288" x="9361488" y="1881188"/>
          <p14:tracePt t="9290" x="9369425" y="1881188"/>
          <p14:tracePt t="9293" x="9377363" y="1881188"/>
          <p14:tracePt t="9299" x="9385300" y="1881188"/>
          <p14:tracePt t="9301" x="9393238" y="1881188"/>
          <p14:tracePt t="9306" x="9401175" y="1881188"/>
          <p14:tracePt t="9309" x="9409113" y="1881188"/>
          <p14:tracePt t="9315" x="9417050" y="1881188"/>
          <p14:tracePt t="9318" x="9424988" y="1881188"/>
          <p14:tracePt t="9325" x="9432925" y="1881188"/>
          <p14:tracePt t="9328" x="9440863" y="1881188"/>
          <p14:tracePt t="9336" x="9448800" y="1890713"/>
          <p14:tracePt t="9340" x="9456738" y="1890713"/>
          <p14:tracePt t="9348" x="9464675" y="1898650"/>
          <p14:tracePt t="9352" x="9472613" y="1898650"/>
          <p14:tracePt t="9359" x="9480550" y="1898650"/>
          <p14:tracePt t="9362" x="9488488" y="1898650"/>
          <p14:tracePt t="9363" x="9488488" y="1906588"/>
          <p14:tracePt t="9365" x="9496425" y="1906588"/>
          <p14:tracePt t="9372" x="9504363" y="1906588"/>
          <p14:tracePt t="9373" x="9504363" y="1914525"/>
          <p14:tracePt t="9374" x="9512300" y="1914525"/>
          <p14:tracePt t="9381" x="9520238" y="1914525"/>
          <p14:tracePt t="9382" x="9520238" y="1922463"/>
          <p14:tracePt t="9384" x="9528175" y="1922463"/>
          <p14:tracePt t="9392" x="9536113" y="1922463"/>
          <p14:tracePt t="9396" x="9544050" y="1922463"/>
          <p14:tracePt t="9410" x="9551988" y="1922463"/>
          <p14:tracePt t="9412" x="9551988" y="1930400"/>
          <p14:tracePt t="9421" x="9559925" y="1930400"/>
          <p14:tracePt t="9448" x="9567863" y="1930400"/>
          <p14:tracePt t="9462" x="9575800" y="1930400"/>
          <p14:tracePt t="9464" x="9575800" y="1938338"/>
          <p14:tracePt t="9656" x="9575800" y="1946275"/>
          <p14:tracePt t="9661" x="9575800" y="1954213"/>
          <p14:tracePt t="9670" x="9575800" y="1962150"/>
          <p14:tracePt t="9675" x="9575800" y="1970088"/>
          <p14:tracePt t="9682" x="9575800" y="1978025"/>
          <p14:tracePt t="9683" x="9585325" y="1978025"/>
          <p14:tracePt t="9686" x="9585325" y="1985963"/>
          <p14:tracePt t="9693" x="9593263" y="1993900"/>
          <p14:tracePt t="9696" x="9593263" y="2001838"/>
          <p14:tracePt t="9702" x="9593263" y="2009775"/>
          <p14:tracePt t="9705" x="9593263" y="2017713"/>
          <p14:tracePt t="9708" x="9593263" y="2025650"/>
          <p14:tracePt t="9713" x="9593263" y="2033588"/>
          <p14:tracePt t="9715" x="9601200" y="2041525"/>
          <p14:tracePt t="9716" x="9601200" y="2049463"/>
          <p14:tracePt t="9718" x="9601200" y="2057400"/>
          <p14:tracePt t="9719" x="9609138" y="2057400"/>
          <p14:tracePt t="9720" x="9609138" y="2065338"/>
          <p14:tracePt t="9722" x="9609138" y="2073275"/>
          <p14:tracePt t="9724" x="9609138" y="2081213"/>
          <p14:tracePt t="9725" x="9617075" y="2081213"/>
          <p14:tracePt t="9726" x="9617075" y="2089150"/>
          <p14:tracePt t="9728" x="9617075" y="2097088"/>
          <p14:tracePt t="9730" x="9617075" y="2105025"/>
          <p14:tracePt t="9732" x="9617075" y="2112963"/>
          <p14:tracePt t="9733" x="9625013" y="2112963"/>
          <p14:tracePt t="9733" x="9625013" y="2120900"/>
          <p14:tracePt t="9737" x="9625013" y="2128838"/>
          <p14:tracePt t="9738" x="9632950" y="2136775"/>
          <p14:tracePt t="9740" x="9632950" y="2144713"/>
          <p14:tracePt t="9743" x="9632950" y="2152650"/>
          <p14:tracePt t="9745" x="9632950" y="2160588"/>
          <p14:tracePt t="9748" x="9640888" y="2168525"/>
          <p14:tracePt t="9750" x="9640888" y="2176463"/>
          <p14:tracePt t="9754" x="9648825" y="2176463"/>
          <p14:tracePt t="9755" x="9648825" y="2184400"/>
          <p14:tracePt t="9758" x="9648825" y="2192338"/>
          <p14:tracePt t="9765" x="9648825" y="2200275"/>
          <p14:tracePt t="9771" x="9648825" y="2208213"/>
          <p14:tracePt t="9777" x="9656763" y="2208213"/>
          <p14:tracePt t="9783" x="9656763" y="2216150"/>
          <p14:tracePt t="9789" x="9656763" y="2224088"/>
          <p14:tracePt t="9801" x="9656763" y="2233613"/>
          <p14:tracePt t="9813" x="9656763" y="2241550"/>
          <p14:tracePt t="9860" x="9656763" y="2249488"/>
          <p14:tracePt t="10727" x="9656763" y="2257425"/>
          <p14:tracePt t="10732" x="9656763" y="2265363"/>
          <p14:tracePt t="10740" x="9656763" y="2273300"/>
          <p14:tracePt t="10744" x="9656763" y="2281238"/>
          <p14:tracePt t="10756" x="9656763" y="2289175"/>
          <p14:tracePt t="10770" x="9656763" y="2297113"/>
          <p14:tracePt t="10817" x="9656763" y="2305050"/>
          <p14:tracePt t="11027" x="9648825" y="2305050"/>
          <p14:tracePt t="11028" x="9648825" y="2297113"/>
          <p14:tracePt t="11036" x="9640888" y="2297113"/>
          <p14:tracePt t="11039" x="9640888" y="2289175"/>
          <p14:tracePt t="11083" x="9632950" y="2289175"/>
          <p14:tracePt t="11243" x="9625013" y="2289175"/>
          <p14:tracePt t="11257" x="9617075" y="2289175"/>
          <p14:tracePt t="11262" x="9609138" y="2289175"/>
          <p14:tracePt t="11267" x="9601200" y="2289175"/>
          <p14:tracePt t="11271" x="9593263" y="2289175"/>
          <p14:tracePt t="11274" x="9585325" y="2289175"/>
          <p14:tracePt t="11279" x="9575800" y="2289175"/>
          <p14:tracePt t="11281" x="9567863" y="2289175"/>
          <p14:tracePt t="11286" x="9559925" y="2289175"/>
          <p14:tracePt t="11287" x="9551988" y="2289175"/>
          <p14:tracePt t="11289" x="9544050" y="2289175"/>
          <p14:tracePt t="11290" x="9536113" y="2289175"/>
          <p14:tracePt t="11293" x="9528175" y="2289175"/>
          <p14:tracePt t="11294" x="9520238" y="2289175"/>
          <p14:tracePt t="11298" x="9504363" y="2289175"/>
          <p14:tracePt t="11301" x="9496425" y="2289175"/>
          <p14:tracePt t="11302" x="9488488" y="2289175"/>
          <p14:tracePt t="11303" x="9480550" y="2289175"/>
          <p14:tracePt t="11305" x="9472613" y="2289175"/>
          <p14:tracePt t="11307" x="9464675" y="2297113"/>
          <p14:tracePt t="11309" x="9456738" y="2297113"/>
          <p14:tracePt t="11310" x="9448800" y="2297113"/>
          <p14:tracePt t="11312" x="9440863" y="2297113"/>
          <p14:tracePt t="11314" x="9432925" y="2297113"/>
          <p14:tracePt t="11316" x="9424988" y="2297113"/>
          <p14:tracePt t="11318" x="9417050" y="2297113"/>
          <p14:tracePt t="11319" x="9409113" y="2297113"/>
          <p14:tracePt t="11320" x="9401175" y="2297113"/>
          <p14:tracePt t="11322" x="9385300" y="2297113"/>
          <p14:tracePt t="11323" x="9377363" y="2297113"/>
          <p14:tracePt t="11325" x="9369425" y="2297113"/>
          <p14:tracePt t="11326" x="9361488" y="2297113"/>
          <p14:tracePt t="11327" x="9353550" y="2297113"/>
          <p14:tracePt t="11328" x="9337675" y="2297113"/>
          <p14:tracePt t="11329" x="9329738" y="2297113"/>
          <p14:tracePt t="11330" x="9313863" y="2297113"/>
          <p14:tracePt t="11331" x="9305925" y="2297113"/>
          <p14:tracePt t="11332" x="9297988" y="2297113"/>
          <p14:tracePt t="11333" x="9290050" y="2297113"/>
          <p14:tracePt t="11334" x="9274175" y="2297113"/>
          <p14:tracePt t="11335" x="9266238" y="2305050"/>
          <p14:tracePt t="11336" x="9258300" y="2305050"/>
          <p14:tracePt t="11337" x="9242425" y="2305050"/>
          <p14:tracePt t="11339" x="9224963" y="2305050"/>
          <p14:tracePt t="11340" x="9217025" y="2305050"/>
          <p14:tracePt t="11341" x="9201150" y="2305050"/>
          <p14:tracePt t="11342" x="9185275" y="2312988"/>
          <p14:tracePt t="11343" x="9177338" y="2312988"/>
          <p14:tracePt t="11344" x="9161463" y="2312988"/>
          <p14:tracePt t="11345" x="9153525" y="2312988"/>
          <p14:tracePt t="11346" x="9137650" y="2312988"/>
          <p14:tracePt t="11348" x="9113838" y="2320925"/>
          <p14:tracePt t="11348" x="9097963" y="2320925"/>
          <p14:tracePt t="11350" x="9082088" y="2320925"/>
          <p14:tracePt t="11351" x="9074150" y="2320925"/>
          <p14:tracePt t="11352" x="9058275" y="2320925"/>
          <p14:tracePt t="11353" x="9034463" y="2328863"/>
          <p14:tracePt t="11354" x="9018588" y="2328863"/>
          <p14:tracePt t="11355" x="9002713" y="2328863"/>
          <p14:tracePt t="11356" x="8986838" y="2328863"/>
          <p14:tracePt t="11357" x="8970963" y="2328863"/>
          <p14:tracePt t="11358" x="8947150" y="2336800"/>
          <p14:tracePt t="11359" x="8939213" y="2336800"/>
          <p14:tracePt t="11360" x="8915400" y="2336800"/>
          <p14:tracePt t="11361" x="8899525" y="2344738"/>
          <p14:tracePt t="11362" x="8883650" y="2344738"/>
          <p14:tracePt t="11363" x="8866188" y="2344738"/>
          <p14:tracePt t="11365" x="8818563" y="2352675"/>
          <p14:tracePt t="11366" x="8810625" y="2352675"/>
          <p14:tracePt t="11366" x="8786813" y="2360613"/>
          <p14:tracePt t="11368" x="8778875" y="2360613"/>
          <p14:tracePt t="11368" x="8755063" y="2360613"/>
          <p14:tracePt t="11370" x="8739188" y="2360613"/>
          <p14:tracePt t="11371" x="8723313" y="2368550"/>
          <p14:tracePt t="11372" x="8699500" y="2368550"/>
          <p14:tracePt t="11372" x="8691563" y="2368550"/>
          <p14:tracePt t="11373" x="8651875" y="2376488"/>
          <p14:tracePt t="11374" x="8628063" y="2376488"/>
          <p14:tracePt t="11375" x="8612188" y="2384425"/>
          <p14:tracePt t="11377" x="8588375" y="2384425"/>
          <p14:tracePt t="11378" x="8564563" y="2384425"/>
          <p14:tracePt t="11379" x="8548688" y="2384425"/>
          <p14:tracePt t="11380" x="8531225" y="2384425"/>
          <p14:tracePt t="11382" x="8499475" y="2392363"/>
          <p14:tracePt t="11383" x="8491538" y="2392363"/>
          <p14:tracePt t="11384" x="8475663" y="2400300"/>
          <p14:tracePt t="11385" x="8459788" y="2400300"/>
          <p14:tracePt t="11386" x="8443913" y="2400300"/>
          <p14:tracePt t="11387" x="8428038" y="2408238"/>
          <p14:tracePt t="11388" x="8420100" y="2408238"/>
          <p14:tracePt t="11389" x="8404225" y="2408238"/>
          <p14:tracePt t="11390" x="8396288" y="2408238"/>
          <p14:tracePt t="11391" x="8380413" y="2416175"/>
          <p14:tracePt t="11392" x="8364538" y="2416175"/>
          <p14:tracePt t="11393" x="8356600" y="2424113"/>
          <p14:tracePt t="11394" x="8340725" y="2424113"/>
          <p14:tracePt t="11395" x="8332788" y="2424113"/>
          <p14:tracePt t="11396" x="8316913" y="2424113"/>
          <p14:tracePt t="11399" x="8293100" y="2424113"/>
          <p14:tracePt t="11400" x="8285163" y="2424113"/>
          <p14:tracePt t="11400" x="8269288" y="2432050"/>
          <p14:tracePt t="11401" x="8261350" y="2432050"/>
          <p14:tracePt t="11402" x="8245475" y="2432050"/>
          <p14:tracePt t="11403" x="8245475" y="2439988"/>
          <p14:tracePt t="11405" x="8229600" y="2439988"/>
          <p14:tracePt t="11406" x="8221663" y="2439988"/>
          <p14:tracePt t="11407" x="8213725" y="2439988"/>
          <p14:tracePt t="11408" x="8205788" y="2439988"/>
          <p14:tracePt t="11409" x="8197850" y="2439988"/>
          <p14:tracePt t="11410" x="8189913" y="2439988"/>
          <p14:tracePt t="11413" x="8180388" y="2439988"/>
          <p14:tracePt t="11415" x="8164513" y="2439988"/>
          <p14:tracePt t="11416" x="8156575" y="2439988"/>
          <p14:tracePt t="11417" x="8148638" y="2439988"/>
          <p14:tracePt t="11418" x="8140700" y="2439988"/>
          <p14:tracePt t="11419" x="8132763" y="2439988"/>
          <p14:tracePt t="11421" x="8124825" y="2439988"/>
          <p14:tracePt t="11422" x="8116888" y="2439988"/>
          <p14:tracePt t="11423" x="8108950" y="2439988"/>
          <p14:tracePt t="11424" x="8101013" y="2439988"/>
          <p14:tracePt t="11425" x="8093075" y="2439988"/>
          <p14:tracePt t="11427" x="8085138" y="2439988"/>
          <p14:tracePt t="11428" x="8077200" y="2439988"/>
          <p14:tracePt t="11429" x="8069263" y="2439988"/>
          <p14:tracePt t="11430" x="8061325" y="2439988"/>
          <p14:tracePt t="11431" x="8053388" y="2439988"/>
          <p14:tracePt t="11433" x="8045450" y="2439988"/>
          <p14:tracePt t="11434" x="8037513" y="2439988"/>
          <p14:tracePt t="11436" x="8029575" y="2439988"/>
          <p14:tracePt t="11437" x="8021638" y="2439988"/>
          <p14:tracePt t="11439" x="8013700" y="2439988"/>
          <p14:tracePt t="11441" x="8005763" y="2439988"/>
          <p14:tracePt t="11443" x="7997825" y="2439988"/>
          <p14:tracePt t="11444" x="7989888" y="2439988"/>
          <p14:tracePt t="11446" x="7981950" y="2439988"/>
          <p14:tracePt t="11447" x="7974013" y="2439988"/>
          <p14:tracePt t="11449" x="7966075" y="2439988"/>
          <p14:tracePt t="11451" x="7958138" y="2439988"/>
          <p14:tracePt t="11452" x="7950200" y="2439988"/>
          <p14:tracePt t="11455" x="7942263" y="2439988"/>
          <p14:tracePt t="11456" x="7934325" y="2439988"/>
          <p14:tracePt t="11459" x="7926388" y="2439988"/>
          <p14:tracePt t="11460" x="7926388" y="2432050"/>
          <p14:tracePt t="11461" x="7918450" y="2432050"/>
          <p14:tracePt t="11466" x="7910513" y="2432050"/>
          <p14:tracePt t="11468" x="7902575" y="2432050"/>
          <p14:tracePt t="11476" x="7894638" y="2432050"/>
          <p14:tracePt t="11486" x="7886700" y="2432050"/>
          <p14:tracePt t="11533" x="7878763" y="2432050"/>
          <p14:tracePt t="11579" x="7886700" y="2432050"/>
          <p14:tracePt t="11581" x="7894638" y="2432050"/>
          <p14:tracePt t="11582" x="7902575" y="2432050"/>
          <p14:tracePt t="11583" x="7910513" y="2439988"/>
          <p14:tracePt t="11584" x="7918450" y="2439988"/>
          <p14:tracePt t="11585" x="7926388" y="2439988"/>
          <p14:tracePt t="11586" x="7934325" y="2439988"/>
          <p14:tracePt t="11587" x="7942263" y="2447925"/>
          <p14:tracePt t="11587" x="7950200" y="2447925"/>
          <p14:tracePt t="11588" x="7958138" y="2455863"/>
          <p14:tracePt t="11589" x="7974013" y="2455863"/>
          <p14:tracePt t="11590" x="7981950" y="2455863"/>
          <p14:tracePt t="11593" x="7997825" y="2455863"/>
          <p14:tracePt t="11594" x="8013700" y="2455863"/>
          <p14:tracePt t="11595" x="8021638" y="2463800"/>
          <p14:tracePt t="11596" x="8037513" y="2463800"/>
          <p14:tracePt t="11598" x="8069263" y="2471738"/>
          <p14:tracePt t="11599" x="8085138" y="2471738"/>
          <p14:tracePt t="11600" x="8093075" y="2471738"/>
          <p14:tracePt t="11601" x="8116888" y="2479675"/>
          <p14:tracePt t="11602" x="8124825" y="2479675"/>
          <p14:tracePt t="11603" x="8148638" y="2479675"/>
          <p14:tracePt t="11604" x="8164513" y="2487613"/>
          <p14:tracePt t="11605" x="8197850" y="2487613"/>
          <p14:tracePt t="11606" x="8229600" y="2495550"/>
          <p14:tracePt t="11607" x="8261350" y="2495550"/>
          <p14:tracePt t="11608" x="8277225" y="2495550"/>
          <p14:tracePt t="11609" x="8301038" y="2495550"/>
          <p14:tracePt t="11610" x="8340725" y="2495550"/>
          <p14:tracePt t="11611" x="8356600" y="2495550"/>
          <p14:tracePt t="11612" x="8380413" y="2495550"/>
          <p14:tracePt t="11613" x="8404225" y="2495550"/>
          <p14:tracePt t="11615" x="8451850" y="2495550"/>
          <p14:tracePt t="11616" x="8475663" y="2495550"/>
          <p14:tracePt t="11617" x="8531225" y="2495550"/>
          <p14:tracePt t="11619" x="8564563" y="2495550"/>
          <p14:tracePt t="11620" x="8588375" y="2495550"/>
          <p14:tracePt t="11621" x="8620125" y="2495550"/>
          <p14:tracePt t="11622" x="8659813" y="2495550"/>
          <p14:tracePt t="11623" x="8683625" y="2495550"/>
          <p14:tracePt t="11624" x="8723313" y="2495550"/>
          <p14:tracePt t="11625" x="8755063" y="2495550"/>
          <p14:tracePt t="11626" x="8778875" y="2495550"/>
          <p14:tracePt t="11627" x="8810625" y="2495550"/>
          <p14:tracePt t="11628" x="8850313" y="2495550"/>
          <p14:tracePt t="11629" x="8874125" y="2495550"/>
          <p14:tracePt t="11630" x="8915400" y="2495550"/>
          <p14:tracePt t="11632" x="8978900" y="2495550"/>
          <p14:tracePt t="11632" x="9018588" y="2495550"/>
          <p14:tracePt t="11634" x="9074150" y="2495550"/>
          <p14:tracePt t="11635" x="9097963" y="2495550"/>
          <p14:tracePt t="11636" x="9137650" y="2495550"/>
          <p14:tracePt t="11636" x="9169400" y="2495550"/>
          <p14:tracePt t="11637" x="9209088" y="2495550"/>
          <p14:tracePt t="11639" x="9250363" y="2495550"/>
          <p14:tracePt t="11640" x="9274175" y="2495550"/>
          <p14:tracePt t="11641" x="9313863" y="2495550"/>
          <p14:tracePt t="11642" x="9345613" y="2495550"/>
          <p14:tracePt t="11643" x="9377363" y="2495550"/>
          <p14:tracePt t="11644" x="9409113" y="2495550"/>
          <p14:tracePt t="11645" x="9448800" y="2495550"/>
          <p14:tracePt t="11646" x="9472613" y="2495550"/>
          <p14:tracePt t="11648" x="9551988" y="2495550"/>
          <p14:tracePt t="11648" x="9585325" y="2495550"/>
          <p14:tracePt t="11649" x="9609138" y="2495550"/>
          <p14:tracePt t="11650" x="9648825" y="2495550"/>
          <p14:tracePt t="11652" x="9672638" y="2495550"/>
          <p14:tracePt t="11653" x="9696450" y="2495550"/>
          <p14:tracePt t="11654" x="9728200" y="2495550"/>
          <p14:tracePt t="11655" x="9752013" y="2495550"/>
          <p14:tracePt t="11656" x="9775825" y="2495550"/>
          <p14:tracePt t="11657" x="9799638" y="2487613"/>
          <p14:tracePt t="11658" x="9823450" y="2487613"/>
          <p14:tracePt t="11659" x="9855200" y="2487613"/>
          <p14:tracePt t="11660" x="9871075" y="2479675"/>
          <p14:tracePt t="11661" x="9894888" y="2479675"/>
          <p14:tracePt t="11662" x="9902825" y="2479675"/>
          <p14:tracePt t="11663" x="9926638" y="2479675"/>
          <p14:tracePt t="11664" x="9944100" y="2479675"/>
          <p14:tracePt t="11665" x="9959975" y="2471738"/>
          <p14:tracePt t="11666" x="9975850" y="2471738"/>
          <p14:tracePt t="11667" x="9983788" y="2471738"/>
          <p14:tracePt t="11668" x="10007600" y="2471738"/>
          <p14:tracePt t="11670" x="10023475" y="2471738"/>
          <p14:tracePt t="11671" x="10047288" y="2471738"/>
          <p14:tracePt t="11673" x="10063163" y="2463800"/>
          <p14:tracePt t="11675" x="10071100" y="2463800"/>
          <p14:tracePt t="11676" x="10079038" y="2463800"/>
          <p14:tracePt t="11678" x="10086975" y="2463800"/>
          <p14:tracePt t="11679" x="10094913" y="2455863"/>
          <p14:tracePt t="11682" x="10110788" y="2455863"/>
          <p14:tracePt t="11683" x="10118725" y="2455863"/>
          <p14:tracePt t="11686" x="10126663" y="2455863"/>
          <p14:tracePt t="11687" x="10126663" y="2447925"/>
          <p14:tracePt t="11690" x="10134600" y="2447925"/>
          <p14:tracePt t="11694" x="10142538" y="2447925"/>
          <p14:tracePt t="11696" x="10150475" y="2447925"/>
          <p14:tracePt t="11700" x="10158413" y="2447925"/>
          <p14:tracePt t="11702" x="10166350" y="2447925"/>
          <p14:tracePt t="11707" x="10174288" y="2439988"/>
          <p14:tracePt t="11709" x="10182225" y="2439988"/>
          <p14:tracePt t="11713" x="10190163" y="2439988"/>
          <p14:tracePt t="11715" x="10198100" y="2439988"/>
          <p14:tracePt t="11716" x="10198100" y="2432050"/>
          <p14:tracePt t="11718" x="10206038" y="2432050"/>
          <p14:tracePt t="11720" x="10213975" y="2432050"/>
          <p14:tracePt t="11722" x="10221913" y="2432050"/>
          <p14:tracePt t="11724" x="10229850" y="2424113"/>
          <p14:tracePt t="11726" x="10237788" y="2424113"/>
          <p14:tracePt t="11727" x="10245725" y="2416175"/>
          <p14:tracePt t="11728" x="10253663" y="2416175"/>
          <p14:tracePt t="11730" x="10261600" y="2416175"/>
          <p14:tracePt t="11732" x="10279063" y="2408238"/>
          <p14:tracePt t="11733" x="10294938" y="2400300"/>
          <p14:tracePt t="11735" x="10310813" y="2392363"/>
          <p14:tracePt t="11736" x="10318750" y="2392363"/>
          <p14:tracePt t="11737" x="10326688" y="2392363"/>
          <p14:tracePt t="11738" x="10334625" y="2392363"/>
          <p14:tracePt t="11739" x="10342563" y="2384425"/>
          <p14:tracePt t="11740" x="10350500" y="2384425"/>
          <p14:tracePt t="11741" x="10366375" y="2376488"/>
          <p14:tracePt t="11743" x="10382250" y="2368550"/>
          <p14:tracePt t="11745" x="10398125" y="2368550"/>
          <p14:tracePt t="11746" x="10406063" y="2368550"/>
          <p14:tracePt t="11748" x="10429875" y="2352675"/>
          <p14:tracePt t="11750" x="10445750" y="2352675"/>
          <p14:tracePt t="11751" x="10445750" y="2344738"/>
          <p14:tracePt t="11752" x="10461625" y="2344738"/>
          <p14:tracePt t="11753" x="10469563" y="2344738"/>
          <p14:tracePt t="11754" x="10477500" y="2344738"/>
          <p14:tracePt t="11755" x="10493375" y="2344738"/>
          <p14:tracePt t="11756" x="10493375" y="2336800"/>
          <p14:tracePt t="11757" x="10509250" y="2336800"/>
          <p14:tracePt t="11758" x="10517188" y="2328863"/>
          <p14:tracePt t="11759" x="10533063" y="2328863"/>
          <p14:tracePt t="11760" x="10541000" y="2328863"/>
          <p14:tracePt t="11761" x="10548938" y="2328863"/>
          <p14:tracePt t="11762" x="10564813" y="2328863"/>
          <p14:tracePt t="11763" x="10564813" y="2320925"/>
          <p14:tracePt t="11764" x="10580688" y="2320925"/>
          <p14:tracePt t="11765" x="10596563" y="2312988"/>
          <p14:tracePt t="11767" x="10604500" y="2312988"/>
          <p14:tracePt t="11768" x="10612438" y="2305050"/>
          <p14:tracePt t="11769" x="10629900" y="2305050"/>
          <p14:tracePt t="11770" x="10637838" y="2305050"/>
          <p14:tracePt t="11771" x="10653713" y="2305050"/>
          <p14:tracePt t="11773" x="10669588" y="2297113"/>
          <p14:tracePt t="11774" x="10677525" y="2297113"/>
          <p14:tracePt t="11775" x="10685463" y="2289175"/>
          <p14:tracePt t="11776" x="10693400" y="2289175"/>
          <p14:tracePt t="11777" x="10701338" y="2281238"/>
          <p14:tracePt t="11778" x="10709275" y="2281238"/>
          <p14:tracePt t="11779" x="10717213" y="2281238"/>
          <p14:tracePt t="11780" x="10725150" y="2281238"/>
          <p14:tracePt t="11782" x="10741025" y="2273300"/>
          <p14:tracePt t="11783" x="10756900" y="2265363"/>
          <p14:tracePt t="11785" x="10764838" y="2257425"/>
          <p14:tracePt t="11786" x="10772775" y="2257425"/>
          <p14:tracePt t="11787" x="10780713" y="2257425"/>
          <p14:tracePt t="11788" x="10788650" y="2257425"/>
          <p14:tracePt t="11789" x="10796588" y="2257425"/>
          <p14:tracePt t="11790" x="10796588" y="2249488"/>
          <p14:tracePt t="11791" x="10804525" y="2249488"/>
          <p14:tracePt t="11792" x="10812463" y="2241550"/>
          <p14:tracePt t="11794" x="10820400" y="2241550"/>
          <p14:tracePt t="11795" x="10828338" y="2241550"/>
          <p14:tracePt t="11798" x="10836275" y="2233613"/>
          <p14:tracePt t="11799" x="10844213" y="2233613"/>
          <p14:tracePt t="11801" x="10852150" y="2224088"/>
          <p14:tracePt t="11806" x="10860088" y="2224088"/>
          <p14:tracePt t="11808" x="10868025" y="2224088"/>
          <p14:tracePt t="11815" x="10875963" y="2224088"/>
          <p14:tracePt t="11816" x="10875963" y="2216150"/>
          <p14:tracePt t="11824" x="10883900" y="2216150"/>
          <p14:tracePt t="11845" x="10883900" y="2208213"/>
          <p14:tracePt t="11867" x="10891838" y="2208213"/>
          <p14:tracePt t="11879" x="10899775" y="2208213"/>
          <p14:tracePt t="11888" x="10907713" y="2208213"/>
          <p14:tracePt t="11891" x="10915650" y="2208213"/>
          <p14:tracePt t="11900" x="10923588" y="2208213"/>
          <p14:tracePt t="11905" x="10931525" y="2208213"/>
          <p14:tracePt t="11932" x="10939463" y="2208213"/>
          <p14:tracePt t="11938" x="10939463" y="2200275"/>
          <p14:tracePt t="11945" x="10947400" y="2200275"/>
          <p14:tracePt t="11962" x="10955338" y="2200275"/>
          <p14:tracePt t="11967" x="10963275" y="2200275"/>
          <p14:tracePt t="11971" x="10971213" y="2192338"/>
          <p14:tracePt t="11980" x="10980738" y="2192338"/>
          <p14:tracePt t="11985" x="10988675" y="2192338"/>
          <p14:tracePt t="11989" x="10988675" y="2184400"/>
          <p14:tracePt t="11996" x="10996613" y="2176463"/>
          <p14:tracePt t="12001" x="11004550" y="2176463"/>
          <p14:tracePt t="12008" x="11004550" y="2168525"/>
          <p14:tracePt t="12013" x="11004550" y="2160588"/>
          <p14:tracePt t="12015" x="11012488" y="2160588"/>
          <p14:tracePt t="12021" x="11012488" y="2152650"/>
          <p14:tracePt t="12029" x="11020425" y="2152650"/>
          <p14:tracePt t="12033" x="11020425" y="2144713"/>
          <p14:tracePt t="12036" x="11020425" y="2136775"/>
          <p14:tracePt t="12048" x="11020425" y="2120900"/>
          <p14:tracePt t="12052" x="11020425" y="2112963"/>
          <p14:tracePt t="12056" x="11020425" y="2105025"/>
          <p14:tracePt t="12070" x="11020425" y="2097088"/>
          <p14:tracePt t="12077" x="11020425" y="2089150"/>
          <p14:tracePt t="12094" x="11020425" y="2081213"/>
          <p14:tracePt t="12101" x="11020425" y="2073275"/>
          <p14:tracePt t="12115" x="11012488" y="2073275"/>
          <p14:tracePt t="12127" x="11012488" y="2065338"/>
          <p14:tracePt t="12158" x="11004550" y="2065338"/>
          <p14:tracePt t="12159" x="11004550" y="2057400"/>
          <p14:tracePt t="12169" x="10996613" y="2057400"/>
          <p14:tracePt t="12178" x="10988675" y="2057400"/>
          <p14:tracePt t="12182" x="10980738" y="2065338"/>
          <p14:tracePt t="12184" x="10971213" y="2065338"/>
          <p14:tracePt t="12186" x="10971213" y="2073275"/>
          <p14:tracePt t="12187" x="10963275" y="2073275"/>
          <p14:tracePt t="12188" x="10963275" y="2081213"/>
          <p14:tracePt t="12189" x="10955338" y="2081213"/>
          <p14:tracePt t="12192" x="10955338" y="2089150"/>
          <p14:tracePt t="12193" x="10947400" y="2089150"/>
          <p14:tracePt t="12195" x="10939463" y="2097088"/>
          <p14:tracePt t="12198" x="10939463" y="2105025"/>
          <p14:tracePt t="12199" x="10931525" y="2105025"/>
          <p14:tracePt t="12200" x="10923588" y="2112963"/>
          <p14:tracePt t="12203" x="10923588" y="2120900"/>
          <p14:tracePt t="12204" x="10915650" y="2120900"/>
          <p14:tracePt t="12205" x="10915650" y="2128838"/>
          <p14:tracePt t="12206" x="10907713" y="2128838"/>
          <p14:tracePt t="12208" x="10907713" y="2136775"/>
          <p14:tracePt t="12209" x="10907713" y="2144713"/>
          <p14:tracePt t="12210" x="10899775" y="2144713"/>
          <p14:tracePt t="12212" x="10891838" y="2144713"/>
          <p14:tracePt t="12213" x="10891838" y="2152650"/>
          <p14:tracePt t="12215" x="10891838" y="2160588"/>
          <p14:tracePt t="12216" x="10883900" y="2168525"/>
          <p14:tracePt t="12218" x="10875963" y="2168525"/>
          <p14:tracePt t="12219" x="10875963" y="2176463"/>
          <p14:tracePt t="12220" x="10875963" y="2184400"/>
          <p14:tracePt t="12223" x="10868025" y="2184400"/>
          <p14:tracePt t="12224" x="10868025" y="2192338"/>
          <p14:tracePt t="12225" x="10860088" y="2200275"/>
          <p14:tracePt t="12228" x="10852150" y="2200275"/>
          <p14:tracePt t="12229" x="10852150" y="2208213"/>
          <p14:tracePt t="12230" x="10852150" y="2216150"/>
          <p14:tracePt t="12233" x="10852150" y="2224088"/>
          <p14:tracePt t="12235" x="10844213" y="2233613"/>
          <p14:tracePt t="12239" x="10836275" y="2241550"/>
          <p14:tracePt t="12241" x="10836275" y="2249488"/>
          <p14:tracePt t="12245" x="10836275" y="2257425"/>
          <p14:tracePt t="12246" x="10836275" y="2265363"/>
          <p14:tracePt t="12251" x="10836275" y="2273300"/>
          <p14:tracePt t="12253" x="10836275" y="2281238"/>
          <p14:tracePt t="12255" x="10828338" y="2289175"/>
          <p14:tracePt t="12260" x="10828338" y="2297113"/>
          <p14:tracePt t="12263" x="10828338" y="2305050"/>
          <p14:tracePt t="12267" x="10820400" y="2305050"/>
          <p14:tracePt t="12268" x="10820400" y="2312988"/>
          <p14:tracePt t="12270" x="10820400" y="2320925"/>
          <p14:tracePt t="12276" x="10820400" y="2328863"/>
          <p14:tracePt t="12279" x="10820400" y="2336800"/>
          <p14:tracePt t="12284" x="10820400" y="2344738"/>
          <p14:tracePt t="12287" x="10820400" y="2352675"/>
          <p14:tracePt t="12293" x="10820400" y="2360613"/>
          <p14:tracePt t="12296" x="10820400" y="2368550"/>
          <p14:tracePt t="12302" x="10820400" y="2376488"/>
          <p14:tracePt t="12305" x="10820400" y="2384425"/>
          <p14:tracePt t="12308" x="10820400" y="2392363"/>
          <p14:tracePt t="12313" x="10820400" y="2400300"/>
          <p14:tracePt t="12316" x="10820400" y="2408238"/>
          <p14:tracePt t="12320" x="10820400" y="2416175"/>
          <p14:tracePt t="12322" x="10820400" y="2424113"/>
          <p14:tracePt t="12324" x="10828338" y="2424113"/>
          <p14:tracePt t="12327" x="10828338" y="2432050"/>
          <p14:tracePt t="12329" x="10828338" y="2439988"/>
          <p14:tracePt t="12333" x="10828338" y="2447925"/>
          <p14:tracePt t="12335" x="10828338" y="2455863"/>
          <p14:tracePt t="12336" x="10836275" y="2455863"/>
          <p14:tracePt t="12339" x="10836275" y="2463800"/>
          <p14:tracePt t="12342" x="10836275" y="2471738"/>
          <p14:tracePt t="12343" x="10844213" y="2471738"/>
          <p14:tracePt t="12348" x="10844213" y="2479675"/>
          <p14:tracePt t="12349" x="10844213" y="2487613"/>
          <p14:tracePt t="12356" x="10844213" y="2495550"/>
          <p14:tracePt t="12361" x="10844213" y="2503488"/>
          <p14:tracePt t="12365" x="10844213" y="2511425"/>
          <p14:tracePt t="12372" x="10844213" y="2519363"/>
          <p14:tracePt t="12374" x="10852150" y="2519363"/>
          <p14:tracePt t="12376" x="10852150" y="2527300"/>
          <p14:tracePt t="12382" x="10860088" y="2535238"/>
          <p14:tracePt t="12386" x="10860088" y="2543175"/>
          <p14:tracePt t="12388" x="10868025" y="2543175"/>
          <p14:tracePt t="12393" x="10868025" y="2551113"/>
          <p14:tracePt t="12396" x="10875963" y="2551113"/>
          <p14:tracePt t="12398" x="10875963" y="2559050"/>
          <p14:tracePt t="12400" x="10883900" y="2559050"/>
          <p14:tracePt t="12403" x="10883900" y="2566988"/>
          <p14:tracePt t="12404" x="10891838" y="2566988"/>
          <p14:tracePt t="12405" x="10899775" y="2576513"/>
          <p14:tracePt t="12409" x="10907713" y="2576513"/>
          <p14:tracePt t="12410" x="10907713" y="2584450"/>
          <p14:tracePt t="12411" x="10915650" y="2584450"/>
          <p14:tracePt t="12412" x="10915650" y="2592388"/>
          <p14:tracePt t="12415" x="10923588" y="2592388"/>
          <p14:tracePt t="12416" x="10931525" y="2592388"/>
          <p14:tracePt t="12418" x="10931525" y="2600325"/>
          <p14:tracePt t="12420" x="10939463" y="2600325"/>
          <p14:tracePt t="12421" x="10947400" y="2608263"/>
          <p14:tracePt t="12424" x="10947400" y="2616200"/>
          <p14:tracePt t="12425" x="10955338" y="2616200"/>
          <p14:tracePt t="12426" x="10963275" y="2616200"/>
          <p14:tracePt t="12428" x="10971213" y="2616200"/>
          <p14:tracePt t="12430" x="10980738" y="2616200"/>
          <p14:tracePt t="12432" x="10988675" y="2624138"/>
          <p14:tracePt t="12434" x="10988675" y="2632075"/>
          <p14:tracePt t="12435" x="10996613" y="2632075"/>
          <p14:tracePt t="12436" x="11004550" y="2632075"/>
          <p14:tracePt t="12439" x="11012488" y="2632075"/>
          <p14:tracePt t="12440" x="11020425" y="2632075"/>
          <p14:tracePt t="12441" x="11020425" y="2640013"/>
          <p14:tracePt t="12443" x="11028363" y="2640013"/>
          <p14:tracePt t="12444" x="11036300" y="2640013"/>
          <p14:tracePt t="12445" x="11036300" y="2647950"/>
          <p14:tracePt t="12448" x="11052175" y="2647950"/>
          <p14:tracePt t="12452" x="11060113" y="2647950"/>
          <p14:tracePt t="12453" x="11068050" y="2647950"/>
          <p14:tracePt t="12456" x="11075988" y="2655888"/>
          <p14:tracePt t="12458" x="11083925" y="2655888"/>
          <p14:tracePt t="12460" x="11091863" y="2655888"/>
          <p14:tracePt t="12464" x="11099800" y="2655888"/>
          <p14:tracePt t="12466" x="11107738" y="2655888"/>
          <p14:tracePt t="12470" x="11115675" y="2655888"/>
          <p14:tracePt t="12473" x="11123613" y="2655888"/>
          <p14:tracePt t="12478" x="11131550" y="2655888"/>
          <p14:tracePt t="12480" x="11139488" y="2655888"/>
          <p14:tracePt t="12481" x="11139488" y="2647950"/>
          <p14:tracePt t="12484" x="11139488" y="2640013"/>
          <p14:tracePt t="12485" x="11147425" y="2640013"/>
          <p14:tracePt t="12488" x="11155363" y="2632075"/>
          <p14:tracePt t="12489" x="11155363" y="2624138"/>
          <p14:tracePt t="12493" x="11163300" y="2616200"/>
          <p14:tracePt t="12494" x="11163300" y="2608263"/>
          <p14:tracePt t="12496" x="11171238" y="2600325"/>
          <p14:tracePt t="12498" x="11171238" y="2592388"/>
          <p14:tracePt t="12500" x="11171238" y="2584450"/>
          <p14:tracePt t="12501" x="11179175" y="2584450"/>
          <p14:tracePt t="12502" x="11179175" y="2576513"/>
          <p14:tracePt t="12503" x="11187113" y="2566988"/>
          <p14:tracePt t="12506" x="11187113" y="2559050"/>
          <p14:tracePt t="12507" x="11187113" y="2551113"/>
          <p14:tracePt t="12509" x="11195050" y="2543175"/>
          <p14:tracePt t="12511" x="11202988" y="2535238"/>
          <p14:tracePt t="12513" x="11202988" y="2527300"/>
          <p14:tracePt t="12515" x="11210925" y="2519363"/>
          <p14:tracePt t="12516" x="11210925" y="2511425"/>
          <p14:tracePt t="12517" x="11210925" y="2503488"/>
          <p14:tracePt t="12518" x="11210925" y="2495550"/>
          <p14:tracePt t="12520" x="11218863" y="2487613"/>
          <p14:tracePt t="12521" x="11218863" y="2479675"/>
          <p14:tracePt t="12523" x="11226800" y="2471738"/>
          <p14:tracePt t="12524" x="11226800" y="2463800"/>
          <p14:tracePt t="12526" x="11226800" y="2455863"/>
          <p14:tracePt t="12527" x="11226800" y="2447925"/>
          <p14:tracePt t="12529" x="11226800" y="2439988"/>
          <p14:tracePt t="12530" x="11234738" y="2432050"/>
          <p14:tracePt t="12532" x="11234738" y="2424113"/>
          <p14:tracePt t="12533" x="11234738" y="2416175"/>
          <p14:tracePt t="12535" x="11234738" y="2408238"/>
          <p14:tracePt t="12536" x="11234738" y="2400300"/>
          <p14:tracePt t="12538" x="11242675" y="2392363"/>
          <p14:tracePt t="12539" x="11242675" y="2384425"/>
          <p14:tracePt t="12540" x="11242675" y="2376488"/>
          <p14:tracePt t="12543" x="11242675" y="2368550"/>
          <p14:tracePt t="12544" x="11242675" y="2360613"/>
          <p14:tracePt t="12546" x="11242675" y="2352675"/>
          <p14:tracePt t="12547" x="11242675" y="2344738"/>
          <p14:tracePt t="12550" x="11242675" y="2336800"/>
          <p14:tracePt t="12551" x="11242675" y="2328863"/>
          <p14:tracePt t="12553" x="11242675" y="2320925"/>
          <p14:tracePt t="12554" x="11234738" y="2320925"/>
          <p14:tracePt t="12555" x="11234738" y="2312988"/>
          <p14:tracePt t="12557" x="11234738" y="2305050"/>
          <p14:tracePt t="12559" x="11234738" y="2297113"/>
          <p14:tracePt t="12562" x="11226800" y="2289175"/>
          <p14:tracePt t="12563" x="11226800" y="2281238"/>
          <p14:tracePt t="12565" x="11218863" y="2273300"/>
          <p14:tracePt t="12567" x="11218863" y="2265363"/>
          <p14:tracePt t="12569" x="11218863" y="2257425"/>
          <p14:tracePt t="12571" x="11210925" y="2249488"/>
          <p14:tracePt t="12573" x="11210925" y="2241550"/>
          <p14:tracePt t="12574" x="11202988" y="2241550"/>
          <p14:tracePt t="12576" x="11195050" y="2233613"/>
          <p14:tracePt t="12577" x="11195050" y="2224088"/>
          <p14:tracePt t="12580" x="11195050" y="2216150"/>
          <p14:tracePt t="12581" x="11187113" y="2216150"/>
          <p14:tracePt t="12582" x="11187113" y="2208213"/>
          <p14:tracePt t="12583" x="11179175" y="2208213"/>
          <p14:tracePt t="12585" x="11179175" y="2200275"/>
          <p14:tracePt t="12587" x="11171238" y="2192338"/>
          <p14:tracePt t="12589" x="11163300" y="2192338"/>
          <p14:tracePt t="12590" x="11163300" y="2184400"/>
          <p14:tracePt t="12591" x="11163300" y="2176463"/>
          <p14:tracePt t="12592" x="11155363" y="2176463"/>
          <p14:tracePt t="12594" x="11147425" y="2168525"/>
          <p14:tracePt t="12596" x="11147425" y="2160588"/>
          <p14:tracePt t="12597" x="11139488" y="2152650"/>
          <p14:tracePt t="12599" x="11131550" y="2152650"/>
          <p14:tracePt t="12600" x="11131550" y="2144713"/>
          <p14:tracePt t="12602" x="11123613" y="2136775"/>
          <p14:tracePt t="12603" x="11115675" y="2136775"/>
          <p14:tracePt t="12605" x="11115675" y="2128838"/>
          <p14:tracePt t="12606" x="11107738" y="2120900"/>
          <p14:tracePt t="12607" x="11099800" y="2120900"/>
          <p14:tracePt t="12609" x="11099800" y="2112963"/>
          <p14:tracePt t="12610" x="11091863" y="2112963"/>
          <p14:tracePt t="12611" x="11083925" y="2105025"/>
          <p14:tracePt t="12612" x="11075988" y="2105025"/>
          <p14:tracePt t="12613" x="11075988" y="2097088"/>
          <p14:tracePt t="12615" x="11060113" y="2089150"/>
          <p14:tracePt t="12616" x="11052175" y="2081213"/>
          <p14:tracePt t="12617" x="11036300" y="2073275"/>
          <p14:tracePt t="12618" x="11036300" y="2065338"/>
          <p14:tracePt t="12619" x="11028363" y="2065338"/>
          <p14:tracePt t="12620" x="11012488" y="2057400"/>
          <p14:tracePt t="12622" x="11004550" y="2049463"/>
          <p14:tracePt t="12623" x="10996613" y="2041525"/>
          <p14:tracePt t="12624" x="10988675" y="2041525"/>
          <p14:tracePt t="12625" x="10980738" y="2041525"/>
          <p14:tracePt t="12626" x="10971213" y="2033588"/>
          <p14:tracePt t="12627" x="10963275" y="2033588"/>
          <p14:tracePt t="12628" x="10955338" y="2025650"/>
          <p14:tracePt t="12630" x="10947400" y="2025650"/>
          <p14:tracePt t="12632" x="10939463" y="2017713"/>
          <p14:tracePt t="12634" x="10923588" y="2009775"/>
          <p14:tracePt t="12636" x="10907713" y="2009775"/>
          <p14:tracePt t="12637" x="10899775" y="2009775"/>
          <p14:tracePt t="12638" x="10899775" y="2001838"/>
          <p14:tracePt t="12639" x="10891838" y="2001838"/>
          <p14:tracePt t="12640" x="10883900" y="2001838"/>
          <p14:tracePt t="12641" x="10883900" y="1993900"/>
          <p14:tracePt t="12642" x="10875963" y="1993900"/>
          <p14:tracePt t="12643" x="10868025" y="1993900"/>
          <p14:tracePt t="12644" x="10868025" y="1985963"/>
          <p14:tracePt t="12646" x="10860088" y="1985963"/>
          <p14:tracePt t="12648" x="10852150" y="1985963"/>
          <p14:tracePt t="12649" x="10844213" y="1985963"/>
          <p14:tracePt t="12651" x="10844213" y="1978025"/>
          <p14:tracePt t="12654" x="10836275" y="1978025"/>
          <p14:tracePt t="12656" x="10828338" y="1978025"/>
          <p14:tracePt t="12658" x="10828338" y="1970088"/>
          <p14:tracePt t="12660" x="10820400" y="1970088"/>
          <p14:tracePt t="12662" x="10812463" y="1970088"/>
          <p14:tracePt t="12667" x="10804525" y="1970088"/>
          <p14:tracePt t="12671" x="10796588" y="1970088"/>
          <p14:tracePt t="12675" x="10796588" y="1962150"/>
          <p14:tracePt t="12699" x="10788650" y="1962150"/>
          <p14:tracePt t="12706" x="10788650" y="1954213"/>
          <p14:tracePt t="12708" x="10780713" y="1954213"/>
          <p14:tracePt t="12719" x="10772775" y="1954213"/>
          <p14:tracePt t="12723" x="10764838" y="1962150"/>
          <p14:tracePt t="12727" x="10764838" y="1970088"/>
          <p14:tracePt t="12728" x="10756900" y="1970088"/>
          <p14:tracePt t="12729" x="10756900" y="1978025"/>
          <p14:tracePt t="12730" x="10748963" y="1978025"/>
          <p14:tracePt t="12732" x="10748963" y="1985963"/>
          <p14:tracePt t="12734" x="10748963" y="1993900"/>
          <p14:tracePt t="12735" x="10741025" y="2001838"/>
          <p14:tracePt t="12737" x="10733088" y="2001838"/>
          <p14:tracePt t="12738" x="10733088" y="2009775"/>
          <p14:tracePt t="12739" x="10733088" y="2017713"/>
          <p14:tracePt t="12742" x="10725150" y="2025650"/>
          <p14:tracePt t="12743" x="10725150" y="2033588"/>
          <p14:tracePt t="12745" x="10717213" y="2041525"/>
          <p14:tracePt t="12746" x="10717213" y="2049463"/>
          <p14:tracePt t="12748" x="10709275" y="2049463"/>
          <p14:tracePt t="12749" x="10709275" y="2057400"/>
          <p14:tracePt t="12750" x="10709275" y="2065338"/>
          <p14:tracePt t="12752" x="10701338" y="2073275"/>
          <p14:tracePt t="12754" x="10693400" y="2081213"/>
          <p14:tracePt t="12756" x="10693400" y="2089150"/>
          <p14:tracePt t="12757" x="10693400" y="2097088"/>
          <p14:tracePt t="12758" x="10693400" y="2105025"/>
          <p14:tracePt t="12759" x="10685463" y="2105025"/>
          <p14:tracePt t="12760" x="10685463" y="2112963"/>
          <p14:tracePt t="12761" x="10685463" y="2120900"/>
          <p14:tracePt t="12762" x="10677525" y="2120900"/>
          <p14:tracePt t="12763" x="10677525" y="2128838"/>
          <p14:tracePt t="12765" x="10677525" y="2136775"/>
          <p14:tracePt t="12767" x="10677525" y="2144713"/>
          <p14:tracePt t="12768" x="10669588" y="2152650"/>
          <p14:tracePt t="12770" x="10669588" y="2160588"/>
          <p14:tracePt t="12771" x="10661650" y="2168525"/>
          <p14:tracePt t="12773" x="10661650" y="2176463"/>
          <p14:tracePt t="12774" x="10661650" y="2184400"/>
          <p14:tracePt t="12776" x="10661650" y="2192338"/>
          <p14:tracePt t="12777" x="10661650" y="2200275"/>
          <p14:tracePt t="12780" x="10661650" y="2208213"/>
          <p14:tracePt t="12781" x="10661650" y="2224088"/>
          <p14:tracePt t="12782" x="10653713" y="2224088"/>
          <p14:tracePt t="12783" x="10653713" y="2233613"/>
          <p14:tracePt t="12785" x="10653713" y="2241550"/>
          <p14:tracePt t="12787" x="10653713" y="2249488"/>
          <p14:tracePt t="12788" x="10653713" y="2257425"/>
          <p14:tracePt t="12790" x="10653713" y="2265363"/>
          <p14:tracePt t="12791" x="10653713" y="2273300"/>
          <p14:tracePt t="12794" x="10653713" y="2281238"/>
          <p14:tracePt t="12795" x="10653713" y="2289175"/>
          <p14:tracePt t="12798" x="10653713" y="2305050"/>
          <p14:tracePt t="12799" x="10653713" y="2312988"/>
          <p14:tracePt t="12801" x="10653713" y="2320925"/>
          <p14:tracePt t="12803" x="10653713" y="2328863"/>
          <p14:tracePt t="12805" x="10653713" y="2336800"/>
          <p14:tracePt t="12806" x="10653713" y="2344738"/>
          <p14:tracePt t="12809" x="10653713" y="2352675"/>
          <p14:tracePt t="12810" x="10653713" y="2360613"/>
          <p14:tracePt t="12812" x="10653713" y="2368550"/>
          <p14:tracePt t="12813" x="10661650" y="2368550"/>
          <p14:tracePt t="12815" x="10661650" y="2376488"/>
          <p14:tracePt t="12817" x="10669588" y="2384425"/>
          <p14:tracePt t="12818" x="10669588" y="2392363"/>
          <p14:tracePt t="12820" x="10669588" y="2400300"/>
          <p14:tracePt t="12822" x="10677525" y="2408238"/>
          <p14:tracePt t="12825" x="10685463" y="2416175"/>
          <p14:tracePt t="12826" x="10685463" y="2424113"/>
          <p14:tracePt t="12828" x="10685463" y="2432050"/>
          <p14:tracePt t="12830" x="10693400" y="2432050"/>
          <p14:tracePt t="12831" x="10693400" y="2439988"/>
          <p14:tracePt t="12833" x="10701338" y="2447925"/>
          <p14:tracePt t="12836" x="10701338" y="2455863"/>
          <p14:tracePt t="12838" x="10709275" y="2463800"/>
          <p14:tracePt t="12841" x="10717213" y="2471738"/>
          <p14:tracePt t="12843" x="10717213" y="2479675"/>
          <p14:tracePt t="12844" x="10725150" y="2479675"/>
          <p14:tracePt t="12848" x="10725150" y="2487613"/>
          <p14:tracePt t="12849" x="10725150" y="2495550"/>
          <p14:tracePt t="12850" x="10733088" y="2495550"/>
          <p14:tracePt t="12853" x="10741025" y="2503488"/>
          <p14:tracePt t="12856" x="10741025" y="2511425"/>
          <p14:tracePt t="12858" x="10748963" y="2511425"/>
          <p14:tracePt t="12860" x="10748963" y="2519363"/>
          <p14:tracePt t="12862" x="10756900" y="2527300"/>
          <p14:tracePt t="12865" x="10756900" y="2535238"/>
          <p14:tracePt t="12868" x="10764838" y="2543175"/>
          <p14:tracePt t="12870" x="10772775" y="2551113"/>
          <p14:tracePt t="12875" x="10772775" y="2559050"/>
          <p14:tracePt t="12876" x="10780713" y="2559050"/>
          <p14:tracePt t="12877" x="10780713" y="2566988"/>
          <p14:tracePt t="12878" x="10788650" y="2566988"/>
          <p14:tracePt t="12882" x="10796588" y="2576513"/>
          <p14:tracePt t="12883" x="10796588" y="2584450"/>
          <p14:tracePt t="12885" x="10804525" y="2584450"/>
          <p14:tracePt t="12889" x="10812463" y="2592388"/>
          <p14:tracePt t="12891" x="10820400" y="2592388"/>
          <p14:tracePt t="12892" x="10820400" y="2600325"/>
          <p14:tracePt t="12895" x="10828338" y="2600325"/>
          <p14:tracePt t="12899" x="10836275" y="2608263"/>
          <p14:tracePt t="12901" x="10844213" y="2608263"/>
          <p14:tracePt t="12902" x="10844213" y="2616200"/>
          <p14:tracePt t="12904" x="10852150" y="2616200"/>
          <p14:tracePt t="12906" x="10860088" y="2616200"/>
          <p14:tracePt t="12911" x="10868025" y="2616200"/>
          <p14:tracePt t="12914" x="10875963" y="2624138"/>
          <p14:tracePt t="12918" x="10883900" y="2624138"/>
          <p14:tracePt t="12921" x="10891838" y="2624138"/>
          <p14:tracePt t="12922" x="10891838" y="2632075"/>
          <p14:tracePt t="12926" x="10899775" y="2632075"/>
          <p14:tracePt t="12929" x="10907713" y="2632075"/>
          <p14:tracePt t="12934" x="10915650" y="2632075"/>
          <p14:tracePt t="12936" x="10923588" y="2632075"/>
          <p14:tracePt t="12941" x="10931525" y="2632075"/>
          <p14:tracePt t="12943" x="10939463" y="2632075"/>
          <p14:tracePt t="12944" x="10939463" y="2624138"/>
          <p14:tracePt t="12945" x="10947400" y="2624138"/>
          <p14:tracePt t="12949" x="10955338" y="2616200"/>
          <p14:tracePt t="12951" x="10963275" y="2616200"/>
          <p14:tracePt t="12952" x="10963275" y="2608263"/>
          <p14:tracePt t="12954" x="10971213" y="2608263"/>
          <p14:tracePt t="12956" x="10980738" y="2600325"/>
          <p14:tracePt t="12958" x="10980738" y="2592388"/>
          <p14:tracePt t="12961" x="10988675" y="2592388"/>
          <p14:tracePt t="12962" x="10988675" y="2584450"/>
          <p14:tracePt t="12963" x="10996613" y="2576513"/>
          <p14:tracePt t="12966" x="10996613" y="2566988"/>
          <p14:tracePt t="12967" x="11004550" y="2566988"/>
          <p14:tracePt t="12968" x="11004550" y="2559050"/>
          <p14:tracePt t="12969" x="11012488" y="2551113"/>
          <p14:tracePt t="12970" x="11012488" y="2543175"/>
          <p14:tracePt t="12971" x="11012488" y="2535238"/>
          <p14:tracePt t="12972" x="11020425" y="2535238"/>
          <p14:tracePt t="12973" x="11020425" y="2527300"/>
          <p14:tracePt t="12974" x="11028363" y="2519363"/>
          <p14:tracePt t="12975" x="11028363" y="2511425"/>
          <p14:tracePt t="12976" x="11036300" y="2503488"/>
          <p14:tracePt t="12978" x="11036300" y="2495550"/>
          <p14:tracePt t="12979" x="11036300" y="2487613"/>
          <p14:tracePt t="12980" x="11036300" y="2479675"/>
          <p14:tracePt t="12982" x="11036300" y="2471738"/>
          <p14:tracePt t="12983" x="11036300" y="2463800"/>
          <p14:tracePt t="12985" x="11036300" y="2455863"/>
          <p14:tracePt t="12986" x="11036300" y="2447925"/>
          <p14:tracePt t="12988" x="11036300" y="2439988"/>
          <p14:tracePt t="12989" x="11036300" y="2432050"/>
          <p14:tracePt t="12991" x="11036300" y="2416175"/>
          <p14:tracePt t="12992" x="11036300" y="2408238"/>
          <p14:tracePt t="12994" x="11036300" y="2400300"/>
          <p14:tracePt t="12995" x="11036300" y="2392363"/>
          <p14:tracePt t="12998" x="11036300" y="2376488"/>
          <p14:tracePt t="13000" x="11036300" y="2360613"/>
          <p14:tracePt t="13001" x="11036300" y="2352675"/>
          <p14:tracePt t="13003" x="11036300" y="2344738"/>
          <p14:tracePt t="13004" x="11036300" y="2336800"/>
          <p14:tracePt t="13006" x="11036300" y="2328863"/>
          <p14:tracePt t="13007" x="11036300" y="2320925"/>
          <p14:tracePt t="13009" x="11036300" y="2312988"/>
          <p14:tracePt t="13010" x="11036300" y="2305050"/>
          <p14:tracePt t="13012" x="11036300" y="2297113"/>
          <p14:tracePt t="13013" x="11036300" y="2289175"/>
          <p14:tracePt t="13015" x="11036300" y="2281238"/>
          <p14:tracePt t="13016" x="11036300" y="2273300"/>
          <p14:tracePt t="13018" x="11036300" y="2265363"/>
          <p14:tracePt t="13019" x="11036300" y="2257425"/>
          <p14:tracePt t="13020" x="11036300" y="2249488"/>
          <p14:tracePt t="13021" x="11028363" y="2249488"/>
          <p14:tracePt t="13023" x="11028363" y="2241550"/>
          <p14:tracePt t="13024" x="11028363" y="2233613"/>
          <p14:tracePt t="13026" x="11028363" y="2224088"/>
          <p14:tracePt t="13027" x="11028363" y="2216150"/>
          <p14:tracePt t="13030" x="11028363" y="2208213"/>
          <p14:tracePt t="13031" x="11028363" y="2200275"/>
          <p14:tracePt t="13033" x="11020425" y="2200275"/>
          <p14:tracePt t="13034" x="11020425" y="2192338"/>
          <p14:tracePt t="13036" x="11012488" y="2184400"/>
          <p14:tracePt t="13039" x="11004550" y="2176463"/>
          <p14:tracePt t="13040" x="11004550" y="2168525"/>
          <p14:tracePt t="13043" x="11004550" y="2160588"/>
          <p14:tracePt t="13045" x="10996613" y="2152650"/>
          <p14:tracePt t="13048" x="10988675" y="2144713"/>
          <p14:tracePt t="13050" x="10988675" y="2136775"/>
          <p14:tracePt t="13051" x="10988675" y="2128838"/>
          <p14:tracePt t="13052" x="10980738" y="2128838"/>
          <p14:tracePt t="13054" x="10980738" y="2120900"/>
          <p14:tracePt t="13055" x="10971213" y="2120900"/>
          <p14:tracePt t="13056" x="10971213" y="2112963"/>
          <p14:tracePt t="13060" x="10963275" y="2105025"/>
          <p14:tracePt t="13062" x="10955338" y="2097088"/>
          <p14:tracePt t="13067" x="10947400" y="2089150"/>
          <p14:tracePt t="13070" x="10939463" y="2089150"/>
          <p14:tracePt t="13071" x="10939463" y="2081213"/>
          <p14:tracePt t="13076" x="10931525" y="2081213"/>
          <p14:tracePt t="13077" x="10931525" y="2073275"/>
          <p14:tracePt t="13078" x="10923588" y="2073275"/>
          <p14:tracePt t="13081" x="10923588" y="2065338"/>
          <p14:tracePt t="13083" x="10915650" y="2065338"/>
          <p14:tracePt t="13085" x="10907713" y="2065338"/>
          <p14:tracePt t="13087" x="10907713" y="2057400"/>
          <p14:tracePt t="13089" x="10899775" y="2057400"/>
          <p14:tracePt t="13091" x="10891838" y="2049463"/>
          <p14:tracePt t="13093" x="10883900" y="2049463"/>
          <p14:tracePt t="13098" x="10875963" y="2049463"/>
          <p14:tracePt t="13099" x="10868025" y="2041525"/>
          <p14:tracePt t="13102" x="10860088" y="2041525"/>
          <p14:tracePt t="13103" x="10860088" y="2033588"/>
          <p14:tracePt t="13104" x="10852150" y="2033588"/>
          <p14:tracePt t="13108" x="10844213" y="2033588"/>
          <p14:tracePt t="13110" x="10836275" y="2033588"/>
          <p14:tracePt t="13113" x="10828338" y="2033588"/>
          <p14:tracePt t="13115" x="10820400" y="2033588"/>
          <p14:tracePt t="13118" x="10820400" y="2025650"/>
          <p14:tracePt t="13119" x="10812463" y="2025650"/>
          <p14:tracePt t="13121" x="10804525" y="2025650"/>
          <p14:tracePt t="13126" x="10796588" y="2025650"/>
          <p14:tracePt t="13128" x="10788650" y="2025650"/>
          <p14:tracePt t="13131" x="10780713" y="2025650"/>
          <p14:tracePt t="13136" x="10772775" y="2025650"/>
          <p14:tracePt t="13139" x="10764838" y="2025650"/>
          <p14:tracePt t="13144" x="10756900" y="2025650"/>
          <p14:tracePt t="13148" x="10748963" y="2025650"/>
          <p14:tracePt t="13152" x="10741025" y="2025650"/>
          <p14:tracePt t="13154" x="10733088" y="2033588"/>
          <p14:tracePt t="13157" x="10733088" y="2041525"/>
          <p14:tracePt t="13158" x="10725150" y="2041525"/>
          <p14:tracePt t="13160" x="10717213" y="2041525"/>
          <p14:tracePt t="13162" x="10717213" y="2049463"/>
          <p14:tracePt t="13163" x="10709275" y="2049463"/>
          <p14:tracePt t="13164" x="10709275" y="2057400"/>
          <p14:tracePt t="13165" x="10701338" y="2057400"/>
          <p14:tracePt t="13168" x="10701338" y="2065338"/>
          <p14:tracePt t="13169" x="10693400" y="2065338"/>
          <p14:tracePt t="13170" x="10685463" y="2073275"/>
          <p14:tracePt t="13174" x="10677525" y="2081213"/>
          <p14:tracePt t="13175" x="10669588" y="2089150"/>
          <p14:tracePt t="13177" x="10661650" y="2089150"/>
          <p14:tracePt t="13178" x="10661650" y="2097088"/>
          <p14:tracePt t="13179" x="10661650" y="2105025"/>
          <p14:tracePt t="13180" x="10653713" y="2105025"/>
          <p14:tracePt t="13182" x="10645775" y="2112963"/>
          <p14:tracePt t="13183" x="10645775" y="2120900"/>
          <p14:tracePt t="13185" x="10637838" y="2128838"/>
          <p14:tracePt t="13186" x="10637838" y="2136775"/>
          <p14:tracePt t="13187" x="10629900" y="2136775"/>
          <p14:tracePt t="13188" x="10629900" y="2144713"/>
          <p14:tracePt t="13190" x="10620375" y="2152650"/>
          <p14:tracePt t="13191" x="10620375" y="2160588"/>
          <p14:tracePt t="13192" x="10612438" y="2160588"/>
          <p14:tracePt t="13194" x="10612438" y="2176463"/>
          <p14:tracePt t="13196" x="10612438" y="2184400"/>
          <p14:tracePt t="13198" x="10604500" y="2192338"/>
          <p14:tracePt t="13199" x="10596563" y="2200275"/>
          <p14:tracePt t="13200" x="10596563" y="2208213"/>
          <p14:tracePt t="13202" x="10596563" y="2216150"/>
          <p14:tracePt t="13203" x="10596563" y="2224088"/>
          <p14:tracePt t="13205" x="10588625" y="2233613"/>
          <p14:tracePt t="13206" x="10588625" y="2241550"/>
          <p14:tracePt t="13208" x="10588625" y="2249488"/>
          <p14:tracePt t="13209" x="10580688" y="2257425"/>
          <p14:tracePt t="13210" x="10580688" y="2265363"/>
          <p14:tracePt t="13211" x="10580688" y="2273300"/>
          <p14:tracePt t="13212" x="10580688" y="2281238"/>
          <p14:tracePt t="13215" x="10580688" y="2289175"/>
          <p14:tracePt t="13216" x="10580688" y="2297113"/>
          <p14:tracePt t="13218" x="10580688" y="2305050"/>
          <p14:tracePt t="13219" x="10580688" y="2312988"/>
          <p14:tracePt t="13221" x="10580688" y="2320925"/>
          <p14:tracePt t="13222" x="10580688" y="2328863"/>
          <p14:tracePt t="13224" x="10580688" y="2336800"/>
          <p14:tracePt t="13225" x="10580688" y="2344738"/>
          <p14:tracePt t="13226" x="10580688" y="2352675"/>
          <p14:tracePt t="13229" x="10580688" y="2360613"/>
          <p14:tracePt t="13230" x="10580688" y="2368550"/>
          <p14:tracePt t="13232" x="10580688" y="2376488"/>
          <p14:tracePt t="13233" x="10580688" y="2384425"/>
          <p14:tracePt t="13235" x="10580688" y="2392363"/>
          <p14:tracePt t="13237" x="10580688" y="2400300"/>
          <p14:tracePt t="13239" x="10588625" y="2408238"/>
          <p14:tracePt t="13240" x="10588625" y="2416175"/>
          <p14:tracePt t="13242" x="10588625" y="2424113"/>
          <p14:tracePt t="13243" x="10588625" y="2432050"/>
          <p14:tracePt t="13245" x="10596563" y="2432050"/>
          <p14:tracePt t="13246" x="10596563" y="2439988"/>
          <p14:tracePt t="13249" x="10604500" y="2455863"/>
          <p14:tracePt t="13250" x="10604500" y="2463800"/>
          <p14:tracePt t="13251" x="10604500" y="2471738"/>
          <p14:tracePt t="13252" x="10612438" y="2471738"/>
          <p14:tracePt t="13253" x="10612438" y="2479675"/>
          <p14:tracePt t="13254" x="10620375" y="2487613"/>
          <p14:tracePt t="13257" x="10620375" y="2495550"/>
          <p14:tracePt t="13258" x="10629900" y="2503488"/>
          <p14:tracePt t="13260" x="10637838" y="2511425"/>
          <p14:tracePt t="13261" x="10637838" y="2519363"/>
          <p14:tracePt t="13263" x="10637838" y="2527300"/>
          <p14:tracePt t="13265" x="10653713" y="2535238"/>
          <p14:tracePt t="13266" x="10653713" y="2543175"/>
          <p14:tracePt t="13268" x="10653713" y="2551113"/>
          <p14:tracePt t="13269" x="10661650" y="2551113"/>
          <p14:tracePt t="13270" x="10661650" y="2559050"/>
          <p14:tracePt t="13271" x="10669588" y="2566988"/>
          <p14:tracePt t="13272" x="10677525" y="2576513"/>
          <p14:tracePt t="13274" x="10677525" y="2584450"/>
          <p14:tracePt t="13275" x="10685463" y="2592388"/>
          <p14:tracePt t="13277" x="10693400" y="2592388"/>
          <p14:tracePt t="13278" x="10693400" y="2600325"/>
          <p14:tracePt t="13279" x="10693400" y="2608263"/>
          <p14:tracePt t="13280" x="10701338" y="2608263"/>
          <p14:tracePt t="13282" x="10709275" y="2616200"/>
          <p14:tracePt t="13283" x="10709275" y="2624138"/>
          <p14:tracePt t="13285" x="10717213" y="2632075"/>
          <p14:tracePt t="13286" x="10725150" y="2640013"/>
          <p14:tracePt t="13289" x="10733088" y="2647950"/>
          <p14:tracePt t="13290" x="10733088" y="2655888"/>
          <p14:tracePt t="13291" x="10741025" y="2655888"/>
          <p14:tracePt t="13293" x="10741025" y="2663825"/>
          <p14:tracePt t="13294" x="10748963" y="2663825"/>
          <p14:tracePt t="13295" x="10756900" y="2671763"/>
          <p14:tracePt t="13296" x="10756900" y="2679700"/>
          <p14:tracePt t="13298" x="10764838" y="2679700"/>
          <p14:tracePt t="13300" x="10772775" y="2687638"/>
          <p14:tracePt t="13302" x="10772775" y="2695575"/>
          <p14:tracePt t="13304" x="10780713" y="2695575"/>
          <p14:tracePt t="13306" x="10796588" y="2703513"/>
          <p14:tracePt t="13309" x="10796588" y="2711450"/>
          <p14:tracePt t="13310" x="10804525" y="2711450"/>
          <p14:tracePt t="13312" x="10812463" y="2711450"/>
          <p14:tracePt t="13316" x="10812463" y="2719388"/>
          <p14:tracePt t="13317" x="10820400" y="2719388"/>
          <p14:tracePt t="13321" x="10828338" y="2719388"/>
          <p14:tracePt t="13324" x="10828338" y="2727325"/>
          <p14:tracePt t="13328" x="10836275" y="2727325"/>
          <p14:tracePt t="13332" x="10844213" y="2727325"/>
          <p14:tracePt t="13340" x="10852150" y="2727325"/>
          <p14:tracePt t="13344" x="10860088" y="2727325"/>
          <p14:tracePt t="13351" x="10868025" y="2727325"/>
          <p14:tracePt t="13355" x="10875963" y="2727325"/>
          <p14:tracePt t="13361" x="10883900" y="2727325"/>
          <p14:tracePt t="13362" x="10891838" y="2727325"/>
          <p14:tracePt t="13365" x="10899775" y="2719388"/>
          <p14:tracePt t="13367" x="10907713" y="2719388"/>
          <p14:tracePt t="13368" x="10907713" y="2711450"/>
          <p14:tracePt t="13369" x="10915650" y="2711450"/>
          <p14:tracePt t="13370" x="10915650" y="2703513"/>
          <p14:tracePt t="13373" x="10923588" y="2695575"/>
          <p14:tracePt t="13374" x="10931525" y="2695575"/>
          <p14:tracePt t="13375" x="10931525" y="2687638"/>
          <p14:tracePt t="13378" x="10939463" y="2679700"/>
          <p14:tracePt t="13379" x="10947400" y="2663825"/>
          <p14:tracePt t="13381" x="10955338" y="2655888"/>
          <p14:tracePt t="13382" x="10963275" y="2647950"/>
          <p14:tracePt t="13384" x="10963275" y="2640013"/>
          <p14:tracePt t="13385" x="10971213" y="2640013"/>
          <p14:tracePt t="13386" x="10980738" y="2632075"/>
          <p14:tracePt t="13388" x="10980738" y="2624138"/>
          <p14:tracePt t="13389" x="10988675" y="2616200"/>
          <p14:tracePt t="13390" x="10996613" y="2608263"/>
          <p14:tracePt t="13392" x="11004550" y="2600325"/>
          <p14:tracePt t="13393" x="11004550" y="2592388"/>
          <p14:tracePt t="13395" x="11012488" y="2584450"/>
          <p14:tracePt t="13398" x="11020425" y="2576513"/>
          <p14:tracePt t="13399" x="11028363" y="2559050"/>
          <p14:tracePt t="13402" x="11036300" y="2551113"/>
          <p14:tracePt t="13403" x="11036300" y="2543175"/>
          <p14:tracePt t="13405" x="11036300" y="2535238"/>
          <p14:tracePt t="13406" x="11044238" y="2527300"/>
          <p14:tracePt t="13407" x="11044238" y="2519363"/>
          <p14:tracePt t="13408" x="11052175" y="2511425"/>
          <p14:tracePt t="13409" x="11052175" y="2503488"/>
          <p14:tracePt t="13411" x="11052175" y="2495550"/>
          <p14:tracePt t="13412" x="11060113" y="2487613"/>
          <p14:tracePt t="13415" x="11068050" y="2471738"/>
          <p14:tracePt t="13417" x="11068050" y="2463800"/>
          <p14:tracePt t="13418" x="11068050" y="2455863"/>
          <p14:tracePt t="13420" x="11075988" y="2447925"/>
          <p14:tracePt t="13421" x="11075988" y="2439988"/>
          <p14:tracePt t="13423" x="11075988" y="2432050"/>
          <p14:tracePt t="13424" x="11083925" y="2424113"/>
          <p14:tracePt t="13426" x="11083925" y="2416175"/>
          <p14:tracePt t="13427" x="11083925" y="2408238"/>
          <p14:tracePt t="13428" x="11083925" y="2400300"/>
          <p14:tracePt t="13429" x="11083925" y="2392363"/>
          <p14:tracePt t="13430" x="11083925" y="2384425"/>
          <p14:tracePt t="13432" x="11083925" y="2376488"/>
          <p14:tracePt t="13434" x="11083925" y="2368550"/>
          <p14:tracePt t="13436" x="11083925" y="2360613"/>
          <p14:tracePt t="13437" x="11083925" y="2352675"/>
          <p14:tracePt t="13439" x="11083925" y="2344738"/>
          <p14:tracePt t="13440" x="11083925" y="2336800"/>
          <p14:tracePt t="13442" x="11083925" y="2328863"/>
          <p14:tracePt t="13443" x="11083925" y="2320925"/>
          <p14:tracePt t="13444" x="11083925" y="2312988"/>
          <p14:tracePt t="13446" x="11083925" y="2305050"/>
          <p14:tracePt t="13448" x="11083925" y="2297113"/>
          <p14:tracePt t="13450" x="11083925" y="2289175"/>
          <p14:tracePt t="13451" x="11083925" y="2281238"/>
          <p14:tracePt t="13454" x="11083925" y="2273300"/>
          <p14:tracePt t="13455" x="11083925" y="2265363"/>
          <p14:tracePt t="13457" x="11083925" y="2257425"/>
          <p14:tracePt t="13458" x="11083925" y="2249488"/>
          <p14:tracePt t="13461" x="11083925" y="2241550"/>
          <p14:tracePt t="13462" x="11075988" y="2241550"/>
          <p14:tracePt t="13463" x="11075988" y="2233613"/>
          <p14:tracePt t="13466" x="11075988" y="2224088"/>
          <p14:tracePt t="13467" x="11075988" y="2216150"/>
          <p14:tracePt t="13468" x="11068050" y="2216150"/>
          <p14:tracePt t="13469" x="11068050" y="2208213"/>
          <p14:tracePt t="13471" x="11060113" y="2208213"/>
          <p14:tracePt t="13472" x="11060113" y="2200275"/>
          <p14:tracePt t="13473" x="11060113" y="2192338"/>
          <p14:tracePt t="13476" x="11052175" y="2184400"/>
          <p14:tracePt t="13478" x="11044238" y="2176463"/>
          <p14:tracePt t="13480" x="11044238" y="2168525"/>
          <p14:tracePt t="13482" x="11036300" y="2160588"/>
          <p14:tracePt t="13484" x="11028363" y="2160588"/>
          <p14:tracePt t="13485" x="11028363" y="2152650"/>
          <p14:tracePt t="13486" x="11028363" y="2144713"/>
          <p14:tracePt t="13487" x="11020425" y="2144713"/>
          <p14:tracePt t="13489" x="11012488" y="2136775"/>
          <p14:tracePt t="13491" x="11012488" y="2128838"/>
          <p14:tracePt t="13492" x="11004550" y="2128838"/>
          <p14:tracePt t="13493" x="11004550" y="2120900"/>
          <p14:tracePt t="13494" x="10996613" y="2120900"/>
          <p14:tracePt t="13495" x="10988675" y="2112963"/>
          <p14:tracePt t="13497" x="10980738" y="2105025"/>
          <p14:tracePt t="13500" x="10971213" y="2097088"/>
          <p14:tracePt t="13502" x="10971213" y="2089150"/>
          <p14:tracePt t="13503" x="10963275" y="2089150"/>
          <p14:tracePt t="13504" x="10955338" y="2089150"/>
          <p14:tracePt t="13505" x="10955338" y="2081213"/>
          <p14:tracePt t="13508" x="10947400" y="2073275"/>
          <p14:tracePt t="13509" x="10939463" y="2073275"/>
          <p14:tracePt t="13513" x="10939463" y="2065338"/>
          <p14:tracePt t="13514" x="10931525" y="2065338"/>
          <p14:tracePt t="13516" x="10923588" y="2065338"/>
          <p14:tracePt t="13519" x="10923588" y="2057400"/>
          <p14:tracePt t="13522" x="10915650" y="2057400"/>
          <p14:tracePt t="13524" x="10907713" y="2057400"/>
          <p14:tracePt t="13529" x="10899775" y="2057400"/>
          <p14:tracePt t="13532" x="10891838" y="2049463"/>
          <p14:tracePt t="13536" x="10883900" y="2049463"/>
          <p14:tracePt t="13538" x="10875963" y="2049463"/>
          <p14:tracePt t="13540" x="10868025" y="2041525"/>
          <p14:tracePt t="13544" x="10860088" y="2041525"/>
          <p14:tracePt t="13548" x="10852150" y="2041525"/>
          <p14:tracePt t="13550" x="10844213" y="2041525"/>
          <p14:tracePt t="13552" x="10836275" y="2041525"/>
          <p14:tracePt t="13555" x="10828338" y="2049463"/>
          <p14:tracePt t="13556" x="10820400" y="2049463"/>
          <p14:tracePt t="13559" x="10812463" y="2049463"/>
          <p14:tracePt t="13560" x="10804525" y="2057400"/>
          <p14:tracePt t="13561" x="10804525" y="2065338"/>
          <p14:tracePt t="13563" x="10796588" y="2065338"/>
          <p14:tracePt t="13564" x="10788650" y="2073275"/>
          <p14:tracePt t="13566" x="10780713" y="2081213"/>
          <p14:tracePt t="13567" x="10772775" y="2081213"/>
          <p14:tracePt t="13568" x="10772775" y="2089150"/>
          <p14:tracePt t="13569" x="10756900" y="2105025"/>
          <p14:tracePt t="13570" x="10748963" y="2105025"/>
          <p14:tracePt t="13571" x="10748963" y="2112963"/>
          <p14:tracePt t="13572" x="10741025" y="2120900"/>
          <p14:tracePt t="13573" x="10733088" y="2128838"/>
          <p14:tracePt t="13574" x="10725150" y="2136775"/>
          <p14:tracePt t="13575" x="10717213" y="2144713"/>
          <p14:tracePt t="13577" x="10701338" y="2152650"/>
          <p14:tracePt t="13578" x="10701338" y="2168525"/>
          <p14:tracePt t="13580" x="10693400" y="2176463"/>
          <p14:tracePt t="13582" x="10677525" y="2192338"/>
          <p14:tracePt t="13584" x="10669588" y="2208213"/>
          <p14:tracePt t="13586" x="10661650" y="2216150"/>
          <p14:tracePt t="13587" x="10661650" y="2224088"/>
          <p14:tracePt t="13588" x="10653713" y="2224088"/>
          <p14:tracePt t="13589" x="10645775" y="2241550"/>
          <p14:tracePt t="13590" x="10645775" y="2249488"/>
          <p14:tracePt t="13592" x="10637838" y="2265363"/>
          <p14:tracePt t="13593" x="10637838" y="2273300"/>
          <p14:tracePt t="13594" x="10629900" y="2273300"/>
          <p14:tracePt t="13595" x="10620375" y="2281238"/>
          <p14:tracePt t="13596" x="10620375" y="2289175"/>
          <p14:tracePt t="13598" x="10620375" y="2305050"/>
          <p14:tracePt t="13600" x="10612438" y="2312988"/>
          <p14:tracePt t="13601" x="10604500" y="2328863"/>
          <p14:tracePt t="13603" x="10604500" y="2344738"/>
          <p14:tracePt t="13605" x="10596563" y="2352675"/>
          <p14:tracePt t="13606" x="10596563" y="2360613"/>
          <p14:tracePt t="13607" x="10596563" y="2368550"/>
          <p14:tracePt t="13608" x="10596563" y="2376488"/>
          <p14:tracePt t="13609" x="10588625" y="2384425"/>
          <p14:tracePt t="13611" x="10588625" y="2392363"/>
          <p14:tracePt t="13612" x="10588625" y="2400300"/>
          <p14:tracePt t="13613" x="10588625" y="2408238"/>
          <p14:tracePt t="13615" x="10588625" y="2416175"/>
          <p14:tracePt t="13616" x="10588625" y="2424113"/>
          <p14:tracePt t="13617" x="10588625" y="2439988"/>
          <p14:tracePt t="13620" x="10588625" y="2447925"/>
          <p14:tracePt t="13621" x="10588625" y="2455863"/>
          <p14:tracePt t="13623" x="10588625" y="2463800"/>
          <p14:tracePt t="13624" x="10588625" y="2471738"/>
          <p14:tracePt t="13626" x="10596563" y="2471738"/>
          <p14:tracePt t="13627" x="10596563" y="2479675"/>
          <p14:tracePt t="13628" x="10596563" y="2487613"/>
          <p14:tracePt t="13630" x="10604500" y="2495550"/>
          <p14:tracePt t="13632" x="10612438" y="2503488"/>
          <p14:tracePt t="13634" x="10612438" y="2511425"/>
          <p14:tracePt t="13635" x="10620375" y="2519363"/>
          <p14:tracePt t="13637" x="10629900" y="2527300"/>
          <p14:tracePt t="13638" x="10629900" y="2535238"/>
          <p14:tracePt t="13640" x="10637838" y="2535238"/>
          <p14:tracePt t="13641" x="10645775" y="2543175"/>
          <p14:tracePt t="13642" x="10645775" y="2551113"/>
          <p14:tracePt t="13643" x="10645775" y="2559050"/>
          <p14:tracePt t="13644" x="10653713" y="2559050"/>
          <p14:tracePt t="13646" x="10661650" y="2566988"/>
          <p14:tracePt t="13648" x="10669588" y="2576513"/>
          <p14:tracePt t="13650" x="10677525" y="2584450"/>
          <p14:tracePt t="13651" x="10685463" y="2592388"/>
          <p14:tracePt t="13653" x="10693400" y="2600325"/>
          <p14:tracePt t="13654" x="10701338" y="2600325"/>
          <p14:tracePt t="13655" x="10701338" y="2608263"/>
          <p14:tracePt t="13656" x="10709275" y="2608263"/>
          <p14:tracePt t="13657" x="10709275" y="2616200"/>
          <p14:tracePt t="13658" x="10717213" y="2616200"/>
          <p14:tracePt t="13659" x="10717213" y="2624138"/>
          <p14:tracePt t="13660" x="10725150" y="2624138"/>
          <p14:tracePt t="13661" x="10733088" y="2624138"/>
          <p14:tracePt t="13662" x="10733088" y="2632075"/>
          <p14:tracePt t="13663" x="10741025" y="2640013"/>
          <p14:tracePt t="13664" x="10748963" y="2640013"/>
          <p14:tracePt t="13666" x="10756900" y="2640013"/>
          <p14:tracePt t="13667" x="10764838" y="2647950"/>
          <p14:tracePt t="13668" x="10764838" y="2655888"/>
          <p14:tracePt t="13669" x="10772775" y="2655888"/>
          <p14:tracePt t="13670" x="10780713" y="2663825"/>
          <p14:tracePt t="13672" x="10788650" y="2663825"/>
          <p14:tracePt t="13673" x="10796588" y="2663825"/>
          <p14:tracePt t="13674" x="10804525" y="2671763"/>
          <p14:tracePt t="13676" x="10812463" y="2671763"/>
          <p14:tracePt t="13677" x="10820400" y="2679700"/>
          <p14:tracePt t="13679" x="10828338" y="2679700"/>
          <p14:tracePt t="13680" x="10836275" y="2679700"/>
          <p14:tracePt t="13683" x="10852150" y="2687638"/>
          <p14:tracePt t="13685" x="10860088" y="2695575"/>
          <p14:tracePt t="13686" x="10868025" y="2695575"/>
          <p14:tracePt t="13688" x="10875963" y="2695575"/>
          <p14:tracePt t="13689" x="10883900" y="2695575"/>
          <p14:tracePt t="13691" x="10891838" y="2695575"/>
          <p14:tracePt t="13692" x="10899775" y="2695575"/>
          <p14:tracePt t="13693" x="10899775" y="2703513"/>
          <p14:tracePt t="13695" x="10907713" y="2703513"/>
          <p14:tracePt t="13696" x="10915650" y="2703513"/>
          <p14:tracePt t="13698" x="10923588" y="2703513"/>
          <p14:tracePt t="13699" x="10931525" y="2703513"/>
          <p14:tracePt t="13700" x="10939463" y="2703513"/>
          <p14:tracePt t="13703" x="10947400" y="2703513"/>
          <p14:tracePt t="13704" x="10955338" y="2703513"/>
          <p14:tracePt t="13707" x="10963275" y="2703513"/>
          <p14:tracePt t="13709" x="10971213" y="2703513"/>
          <p14:tracePt t="13713" x="10980738" y="2703513"/>
          <p14:tracePt t="13715" x="10988675" y="2703513"/>
          <p14:tracePt t="13719" x="10996613" y="2703513"/>
          <p14:tracePt t="13721" x="11004550" y="2703513"/>
          <p14:tracePt t="13723" x="11004550" y="2695575"/>
          <p14:tracePt t="13724" x="11012488" y="2695575"/>
          <p14:tracePt t="13726" x="11020425" y="2687638"/>
          <p14:tracePt t="13728" x="11028363" y="2687638"/>
          <p14:tracePt t="13730" x="11028363" y="2679700"/>
          <p14:tracePt t="13732" x="11044238" y="2671763"/>
          <p14:tracePt t="13733" x="11044238" y="2663825"/>
          <p14:tracePt t="13735" x="11052175" y="2655888"/>
          <p14:tracePt t="13736" x="11052175" y="2647950"/>
          <p14:tracePt t="13738" x="11060113" y="2647950"/>
          <p14:tracePt t="13740" x="11060113" y="2640013"/>
          <p14:tracePt t="13742" x="11060113" y="2632075"/>
          <p14:tracePt t="13743" x="11068050" y="2632075"/>
          <p14:tracePt t="13744" x="11068050" y="2624138"/>
          <p14:tracePt t="13745" x="11075988" y="2616200"/>
          <p14:tracePt t="13748" x="11083925" y="2600325"/>
          <p14:tracePt t="13750" x="11091863" y="2600325"/>
          <p14:tracePt t="13751" x="11091863" y="2592388"/>
          <p14:tracePt t="13752" x="11091863" y="2584450"/>
          <p14:tracePt t="13754" x="11091863" y="2576513"/>
          <p14:tracePt t="13755" x="11099800" y="2566988"/>
          <p14:tracePt t="13757" x="11099800" y="2559050"/>
          <p14:tracePt t="13758" x="11107738" y="2551113"/>
          <p14:tracePt t="13759" x="11107738" y="2543175"/>
          <p14:tracePt t="13761" x="11107738" y="2535238"/>
          <p14:tracePt t="13762" x="11107738" y="2527300"/>
          <p14:tracePt t="13763" x="11115675" y="2527300"/>
          <p14:tracePt t="13765" x="11115675" y="2511425"/>
          <p14:tracePt t="13766" x="11123613" y="2511425"/>
          <p14:tracePt t="13767" x="11123613" y="2503488"/>
          <p14:tracePt t="13767" x="11123613" y="2495550"/>
          <p14:tracePt t="13770" x="11123613" y="2487613"/>
          <p14:tracePt t="13771" x="11123613" y="2479675"/>
          <p14:tracePt t="13772" x="11131550" y="2471738"/>
          <p14:tracePt t="13773" x="11131550" y="2463800"/>
          <p14:tracePt t="13774" x="11131550" y="2455863"/>
          <p14:tracePt t="13776" x="11131550" y="2447925"/>
          <p14:tracePt t="13777" x="11139488" y="2439988"/>
          <p14:tracePt t="13779" x="11139488" y="2432050"/>
          <p14:tracePt t="13780" x="11139488" y="2424113"/>
          <p14:tracePt t="13782" x="11139488" y="2408238"/>
          <p14:tracePt t="13784" x="11139488" y="2400300"/>
          <p14:tracePt t="13785" x="11139488" y="2392363"/>
          <p14:tracePt t="13786" x="11139488" y="2384425"/>
          <p14:tracePt t="13787" x="11139488" y="2376488"/>
          <p14:tracePt t="13788" x="11139488" y="2368550"/>
          <p14:tracePt t="13790" x="11139488" y="2360613"/>
          <p14:tracePt t="13791" x="11139488" y="2352675"/>
          <p14:tracePt t="13793" x="11139488" y="2344738"/>
          <p14:tracePt t="13794" x="11139488" y="2336800"/>
          <p14:tracePt t="13796" x="11139488" y="2328863"/>
          <p14:tracePt t="13797" x="11139488" y="2312988"/>
          <p14:tracePt t="13799" x="11139488" y="2305050"/>
          <p14:tracePt t="13801" x="11139488" y="2297113"/>
          <p14:tracePt t="13802" x="11131550" y="2289175"/>
          <p14:tracePt t="13804" x="11131550" y="2281238"/>
          <p14:tracePt t="13805" x="11131550" y="2273300"/>
          <p14:tracePt t="13807" x="11131550" y="2265363"/>
          <p14:tracePt t="13808" x="11131550" y="2257425"/>
          <p14:tracePt t="13812" x="11123613" y="2257425"/>
          <p14:tracePt t="13813" x="11123613" y="2249488"/>
          <p14:tracePt t="13815" x="11123613" y="2241550"/>
          <p14:tracePt t="13817" x="11115675" y="2241550"/>
          <p14:tracePt t="13819" x="11115675" y="2233613"/>
          <p14:tracePt t="13821" x="11115675" y="2224088"/>
          <p14:tracePt t="13823" x="11107738" y="2224088"/>
          <p14:tracePt t="13824" x="11107738" y="2216150"/>
          <p14:tracePt t="13827" x="11099800" y="2208213"/>
          <p14:tracePt t="13832" x="11091863" y="2200275"/>
          <p14:tracePt t="13833" x="11091863" y="2192338"/>
          <p14:tracePt t="13833" x="11083925" y="2192338"/>
          <p14:tracePt t="13834" x="11083925" y="2184400"/>
          <p14:tracePt t="13839" x="11075988" y="2184400"/>
          <p14:tracePt t="13840" x="11075988" y="2176463"/>
          <p14:tracePt t="13841" x="11068050" y="2176463"/>
          <p14:tracePt t="13843" x="11068050" y="2168525"/>
          <p14:tracePt t="13845" x="11060113" y="2168525"/>
          <p14:tracePt t="13848" x="11052175" y="2160588"/>
          <p14:tracePt t="13849" x="11044238" y="2160588"/>
          <p14:tracePt t="13852" x="11044238" y="2152650"/>
          <p14:tracePt t="13853" x="11036300" y="2152650"/>
          <p14:tracePt t="13855" x="11028363" y="2152650"/>
          <p14:tracePt t="13859" x="11020425" y="2144713"/>
          <p14:tracePt t="13861" x="11012488" y="2144713"/>
          <p14:tracePt t="13865" x="11004550" y="2144713"/>
          <p14:tracePt t="13867" x="10996613" y="2136775"/>
          <p14:tracePt t="13871" x="10988675" y="2136775"/>
          <p14:tracePt t="13873" x="10980738" y="2136775"/>
          <p14:tracePt t="13877" x="10971213" y="2136775"/>
          <p14:tracePt t="13879" x="10963275" y="2136775"/>
          <p14:tracePt t="13883" x="10955338" y="2136775"/>
          <p14:tracePt t="13885" x="10947400" y="2136775"/>
          <p14:tracePt t="13899" x="10899775" y="2176463"/>
          <p14:tracePt t="13900" x="10891838" y="2176463"/>
          <p14:tracePt t="13902" x="10883900" y="2192338"/>
          <p14:tracePt t="13903" x="10875963" y="2200275"/>
          <p14:tracePt t="13904" x="10868025" y="2208213"/>
          <p14:tracePt t="13905" x="10860088" y="2216150"/>
          <p14:tracePt t="13906" x="10852150" y="2224088"/>
          <p14:tracePt t="13907" x="10844213" y="2233613"/>
          <p14:tracePt t="13908" x="10844213" y="2241550"/>
          <p14:tracePt t="13909" x="10836275" y="2249488"/>
          <p14:tracePt t="13911" x="10828338" y="2265363"/>
          <p14:tracePt t="13913" x="10820400" y="2273300"/>
          <p14:tracePt t="13916" x="10804525" y="2297113"/>
          <p14:tracePt t="13918" x="10804525" y="2305050"/>
          <p14:tracePt t="13919" x="10788650" y="2328863"/>
          <p14:tracePt t="13922" x="10788650" y="2336800"/>
          <p14:tracePt t="13923" x="10780713" y="2344738"/>
          <p14:tracePt t="13924" x="10780713" y="2352675"/>
          <p14:tracePt t="13925" x="10772775" y="2360613"/>
          <p14:tracePt t="13927" x="10772775" y="2368550"/>
          <p14:tracePt t="13928" x="10772775" y="2376488"/>
          <p14:tracePt t="13929" x="10764838" y="2384425"/>
          <p14:tracePt t="13930" x="10764838" y="2392363"/>
          <p14:tracePt t="13931" x="10756900" y="2400300"/>
          <p14:tracePt t="13933" x="10756900" y="2408238"/>
          <p14:tracePt t="13934" x="10748963" y="2416175"/>
          <p14:tracePt t="13935" x="10748963" y="2424113"/>
          <p14:tracePt t="13936" x="10748963" y="2432050"/>
          <p14:tracePt t="13938" x="10748963" y="2439988"/>
          <p14:tracePt t="13939" x="10748963" y="2447925"/>
          <p14:tracePt t="13940" x="10748963" y="2455863"/>
          <p14:tracePt t="13942" x="10741025" y="2463800"/>
          <p14:tracePt t="13943" x="10741025" y="2471738"/>
          <p14:tracePt t="13945" x="10741025" y="2479675"/>
          <p14:tracePt t="13946" x="10741025" y="2487613"/>
          <p14:tracePt t="13949" x="10741025" y="2503488"/>
          <p14:tracePt t="13951" x="10741025" y="2511425"/>
          <p14:tracePt t="13953" x="10741025" y="2519363"/>
          <p14:tracePt t="13955" x="10741025" y="2527300"/>
          <p14:tracePt t="13956" x="10741025" y="2535238"/>
          <p14:tracePt t="13958" x="10741025" y="2543175"/>
          <p14:tracePt t="13959" x="10741025" y="2551113"/>
          <p14:tracePt t="13962" x="10741025" y="2559050"/>
          <p14:tracePt t="13963" x="10748963" y="2566988"/>
          <p14:tracePt t="13965" x="10756900" y="2576513"/>
          <p14:tracePt t="13967" x="10756900" y="2584450"/>
          <p14:tracePt t="13968" x="10756900" y="2592388"/>
          <p14:tracePt t="13969" x="10764838" y="2592388"/>
          <p14:tracePt t="13971" x="10772775" y="2600325"/>
          <p14:tracePt t="13972" x="10780713" y="2600325"/>
          <p14:tracePt t="13973" x="10780713" y="2608263"/>
          <p14:tracePt t="13976" x="10788650" y="2616200"/>
          <p14:tracePt t="13977" x="10796588" y="2624138"/>
          <p14:tracePt t="13980" x="10804525" y="2632075"/>
          <p14:tracePt t="13981" x="10812463" y="2632075"/>
          <p14:tracePt t="13982" x="10812463" y="2640013"/>
          <p14:tracePt t="13984" x="10820400" y="2640013"/>
          <p14:tracePt t="13985" x="10820400" y="2647950"/>
          <p14:tracePt t="13986" x="10828338" y="2647950"/>
          <p14:tracePt t="13987" x="10828338" y="2655888"/>
          <p14:tracePt t="13989" x="10836275" y="2655888"/>
          <p14:tracePt t="13990" x="10844213" y="2663825"/>
          <p14:tracePt t="13992" x="10844213" y="2671763"/>
          <p14:tracePt t="13993" x="10852150" y="2671763"/>
          <p14:tracePt t="13994" x="10852150" y="2679700"/>
          <p14:tracePt t="13995" x="10860088" y="2679700"/>
          <p14:tracePt t="13999" x="10875963" y="2687638"/>
          <p14:tracePt t="14001" x="10883900" y="2695575"/>
          <p14:tracePt t="14004" x="10891838" y="2695575"/>
          <p14:tracePt t="14005" x="10899775" y="2703513"/>
          <p14:tracePt t="14007" x="10899775" y="2711450"/>
          <p14:tracePt t="14009" x="10907713" y="2711450"/>
          <p14:tracePt t="14010" x="10915650" y="2711450"/>
          <p14:tracePt t="14013" x="10915650" y="2719388"/>
          <p14:tracePt t="14015" x="10931525" y="2719388"/>
          <p14:tracePt t="14016" x="10931525" y="2727325"/>
          <p14:tracePt t="14018" x="10939463" y="2727325"/>
          <p14:tracePt t="14020" x="10947400" y="2727325"/>
          <p14:tracePt t="14023" x="10947400" y="2735263"/>
          <p14:tracePt t="14026" x="10955338" y="2735263"/>
          <p14:tracePt t="14028" x="10963275" y="2735263"/>
          <p14:tracePt t="14029" x="10963275" y="2743200"/>
          <p14:tracePt t="14032" x="10971213" y="2743200"/>
          <p14:tracePt t="14034" x="10980738" y="2743200"/>
          <p14:tracePt t="14037" x="10988675" y="2743200"/>
          <p14:tracePt t="14039" x="10996613" y="2743200"/>
          <p14:tracePt t="14041" x="11004550" y="2743200"/>
          <p14:tracePt t="14042" x="11004550" y="2751138"/>
          <p14:tracePt t="14046" x="11012488" y="2751138"/>
          <p14:tracePt t="14047" x="11020425" y="2751138"/>
          <p14:tracePt t="14053" x="11028363" y="2751138"/>
          <p14:tracePt t="14055" x="11036300" y="2751138"/>
          <p14:tracePt t="14060" x="11044238" y="2751138"/>
          <p14:tracePt t="14062" x="11052175" y="2751138"/>
          <p14:tracePt t="14065" x="11052175" y="2743200"/>
          <p14:tracePt t="14066" x="11060113" y="2743200"/>
          <p14:tracePt t="14067" x="11060113" y="2735263"/>
          <p14:tracePt t="14068" x="11068050" y="2735263"/>
          <p14:tracePt t="14070" x="11068050" y="2727325"/>
          <p14:tracePt t="14072" x="11075988" y="2719388"/>
          <p14:tracePt t="14074" x="11083925" y="2719388"/>
          <p14:tracePt t="14075" x="11083925" y="2711450"/>
          <p14:tracePt t="14077" x="11083925" y="2703513"/>
          <p14:tracePt t="14078" x="11091863" y="2703513"/>
          <p14:tracePt t="14079" x="11091863" y="2695575"/>
          <p14:tracePt t="14080" x="11099800" y="2687638"/>
          <p14:tracePt t="14083" x="11107738" y="2679700"/>
          <p14:tracePt t="14084" x="11107738" y="2663825"/>
          <p14:tracePt t="14087" x="11115675" y="2655888"/>
          <p14:tracePt t="14088" x="11115675" y="2647950"/>
          <p14:tracePt t="14089" x="11123613" y="2647950"/>
          <p14:tracePt t="14090" x="11123613" y="2640013"/>
          <p14:tracePt t="14091" x="11123613" y="2632075"/>
          <p14:tracePt t="14092" x="11131550" y="2616200"/>
          <p14:tracePt t="14093" x="11131550" y="2608263"/>
          <p14:tracePt t="14094" x="11139488" y="2600325"/>
          <p14:tracePt t="14095" x="11139488" y="2592388"/>
          <p14:tracePt t="14096" x="11147425" y="2584450"/>
          <p14:tracePt t="14098" x="11147425" y="2559050"/>
          <p14:tracePt t="14100" x="11147425" y="2551113"/>
          <p14:tracePt t="14101" x="11155363" y="2543175"/>
          <p14:tracePt t="14102" x="11155363" y="2535238"/>
          <p14:tracePt t="14103" x="11155363" y="2527300"/>
          <p14:tracePt t="14104" x="11155363" y="2519363"/>
          <p14:tracePt t="14105" x="11163300" y="2511425"/>
          <p14:tracePt t="14106" x="11163300" y="2503488"/>
          <p14:tracePt t="14108" x="11163300" y="2495550"/>
          <p14:tracePt t="14109" x="11163300" y="2487613"/>
          <p14:tracePt t="14111" x="11163300" y="2471738"/>
          <p14:tracePt t="14112" x="11163300" y="2463800"/>
          <p14:tracePt t="14113" x="11171238" y="2463800"/>
          <p14:tracePt t="14115" x="11171238" y="2447925"/>
          <p14:tracePt t="14116" x="11171238" y="2439988"/>
          <p14:tracePt t="14118" x="11171238" y="2432050"/>
          <p14:tracePt t="14119" x="11171238" y="2424113"/>
          <p14:tracePt t="14121" x="11171238" y="2416175"/>
          <p14:tracePt t="14123" x="11171238" y="2408238"/>
          <p14:tracePt t="14124" x="11171238" y="2400300"/>
          <p14:tracePt t="14127" x="11171238" y="2392363"/>
          <p14:tracePt t="14128" x="11171238" y="2384425"/>
          <p14:tracePt t="14130" x="11171238" y="2376488"/>
          <p14:tracePt t="14132" x="11171238" y="2368550"/>
          <p14:tracePt t="14133" x="11171238" y="2360613"/>
          <p14:tracePt t="14134" x="11163300" y="2360613"/>
          <p14:tracePt t="14136" x="11163300" y="2352675"/>
          <p14:tracePt t="14137" x="11155363" y="2352675"/>
          <p14:tracePt t="14138" x="11155363" y="2344738"/>
          <p14:tracePt t="14141" x="11155363" y="2336800"/>
          <p14:tracePt t="14142" x="11147425" y="2328863"/>
          <p14:tracePt t="14145" x="11139488" y="2328863"/>
          <p14:tracePt t="14146" x="11139488" y="2320925"/>
          <p14:tracePt t="14148" x="11139488" y="2312988"/>
          <p14:tracePt t="14150" x="11131550" y="2312988"/>
          <p14:tracePt t="14153" x="11131550" y="2305050"/>
          <p14:tracePt t="14154" x="11123613" y="2305050"/>
          <p14:tracePt t="14156" x="11123613" y="2297113"/>
          <p14:tracePt t="14161" x="11115675" y="2297113"/>
          <p14:tracePt t="14162" x="11115675" y="2289175"/>
          <p14:tracePt t="14164" x="11107738" y="2281238"/>
          <p14:tracePt t="14169" x="11099800" y="2281238"/>
          <p14:tracePt t="14170" x="11099800" y="2273300"/>
          <p14:tracePt t="14172" x="11091863" y="2273300"/>
          <p14:tracePt t="14173" x="11091863" y="2265363"/>
          <p14:tracePt t="14178" x="11083925" y="2265363"/>
          <p14:tracePt t="14179" x="11083925" y="2257425"/>
          <p14:tracePt t="14181" x="11075988" y="2257425"/>
          <p14:tracePt t="14183" x="11075988" y="2249488"/>
          <p14:tracePt t="14187" x="11068050" y="2241550"/>
          <p14:tracePt t="14190" x="11060113" y="2241550"/>
          <p14:tracePt t="14193" x="11052175" y="2241550"/>
          <p14:tracePt t="14196" x="11052175" y="2233613"/>
          <p14:tracePt t="14200" x="11044238" y="2233613"/>
          <p14:tracePt t="14201" x="11044238" y="2224088"/>
          <p14:tracePt t="14202" x="11036300" y="2224088"/>
          <p14:tracePt t="14208" x="11028363" y="2224088"/>
          <p14:tracePt t="14211" x="11020425" y="2224088"/>
          <p14:tracePt t="14216" x="11012488" y="2224088"/>
          <p14:tracePt t="14219" x="11004550" y="2224088"/>
          <p14:tracePt t="14221" x="11004550" y="2216150"/>
          <p14:tracePt t="14224" x="10996613" y="2216150"/>
          <p14:tracePt t="14226" x="10988675" y="2216150"/>
          <p14:tracePt t="14233" x="10980738" y="2216150"/>
          <p14:tracePt t="14237" x="10971213" y="2216150"/>
          <p14:tracePt t="14244" x="10963275" y="2216150"/>
          <p14:tracePt t="14248" x="10955338" y="2216150"/>
          <p14:tracePt t="14254" x="10947400" y="2216150"/>
          <p14:tracePt t="14257" x="10939463" y="2216150"/>
          <p14:tracePt t="14259" x="10931525" y="2224088"/>
          <p14:tracePt t="14261" x="10931525" y="2233613"/>
          <p14:tracePt t="14263" x="10923588" y="2233613"/>
          <p14:tracePt t="14265" x="10915650" y="2241550"/>
          <p14:tracePt t="14266" x="10915650" y="2249488"/>
          <p14:tracePt t="14268" x="10915650" y="2257425"/>
          <p14:tracePt t="14270" x="10907713" y="2257425"/>
          <p14:tracePt t="14271" x="10907713" y="2265363"/>
          <p14:tracePt t="14272" x="10907713" y="2273300"/>
          <p14:tracePt t="14273" x="10899775" y="2273300"/>
          <p14:tracePt t="14275" x="10899775" y="2281238"/>
          <p14:tracePt t="14276" x="10899775" y="2289175"/>
          <p14:tracePt t="14278" x="10899775" y="2297113"/>
          <p14:tracePt t="14279" x="10899775" y="2305050"/>
          <p14:tracePt t="14280" x="10891838" y="2305050"/>
          <p14:tracePt t="14281" x="10891838" y="2312988"/>
          <p14:tracePt t="14283" x="10891838" y="2320925"/>
          <p14:tracePt t="14284" x="10891838" y="2328863"/>
          <p14:tracePt t="14285" x="10883900" y="2336800"/>
          <p14:tracePt t="14287" x="10883900" y="2344738"/>
          <p14:tracePt t="14288" x="10883900" y="2352675"/>
          <p14:tracePt t="14289" x="10883900" y="2360613"/>
          <p14:tracePt t="14290" x="10883900" y="2368550"/>
          <p14:tracePt t="14291" x="10883900" y="2392363"/>
          <p14:tracePt t="14293" x="10883900" y="2400300"/>
          <p14:tracePt t="14294" x="10883900" y="2416175"/>
          <p14:tracePt t="14295" x="10883900" y="2424113"/>
          <p14:tracePt t="14296" x="10883900" y="2432050"/>
          <p14:tracePt t="14299" x="10883900" y="2463800"/>
          <p14:tracePt t="14300" x="10883900" y="2471738"/>
          <p14:tracePt t="14300" x="10883900" y="2479675"/>
          <p14:tracePt t="14301" x="10883900" y="2487613"/>
          <p14:tracePt t="14304" x="10883900" y="2503488"/>
          <p14:tracePt t="14305" x="10883900" y="2511425"/>
          <p14:tracePt t="14307" x="10891838" y="2527300"/>
          <p14:tracePt t="14309" x="10891838" y="2543175"/>
          <p14:tracePt t="14310" x="10891838" y="2551113"/>
          <p14:tracePt t="14312" x="10899775" y="2566988"/>
          <p14:tracePt t="14315" x="10907713" y="2592388"/>
          <p14:tracePt t="14317" x="10915650" y="2600325"/>
          <p14:tracePt t="14318" x="10915650" y="2608263"/>
          <p14:tracePt t="14320" x="10915650" y="2624138"/>
          <p14:tracePt t="14321" x="10923588" y="2624138"/>
          <p14:tracePt t="14322" x="10931525" y="2640013"/>
          <p14:tracePt t="14324" x="10931525" y="2647950"/>
          <p14:tracePt t="14325" x="10939463" y="2655888"/>
          <p14:tracePt t="14326" x="10939463" y="2663825"/>
          <p14:tracePt t="14327" x="10947400" y="2663825"/>
          <p14:tracePt t="14328" x="10947400" y="2671763"/>
          <p14:tracePt t="14329" x="10947400" y="2679700"/>
          <p14:tracePt t="14331" x="10955338" y="2687638"/>
          <p14:tracePt t="14332" x="10963275" y="2695575"/>
          <p14:tracePt t="14334" x="10971213" y="2703513"/>
          <p14:tracePt t="14335" x="10971213" y="2711450"/>
          <p14:tracePt t="14337" x="10980738" y="2711450"/>
          <p14:tracePt t="14338" x="10980738" y="2719388"/>
          <p14:tracePt t="14339" x="10988675" y="2727325"/>
          <p14:tracePt t="14341" x="10988675" y="2735263"/>
          <p14:tracePt t="14343" x="10996613" y="2743200"/>
          <p14:tracePt t="14345" x="11004550" y="2751138"/>
          <p14:tracePt t="14348" x="11012488" y="2759075"/>
          <p14:tracePt t="14350" x="11012488" y="2767013"/>
          <p14:tracePt t="14351" x="11020425" y="2767013"/>
          <p14:tracePt t="14353" x="11020425" y="2774950"/>
          <p14:tracePt t="14355" x="11028363" y="2782888"/>
          <p14:tracePt t="14357" x="11036300" y="2782888"/>
          <p14:tracePt t="14359" x="11036300" y="2790825"/>
          <p14:tracePt t="14361" x="11036300" y="2798763"/>
          <p14:tracePt t="14362" x="11044238" y="2798763"/>
          <p14:tracePt t="14367" x="11052175" y="2798763"/>
          <p14:tracePt t="14370" x="11052175" y="2806700"/>
          <p14:tracePt t="14372" x="11052175" y="2814638"/>
          <p14:tracePt t="14374" x="11060113" y="2814638"/>
          <p14:tracePt t="14377" x="11068050" y="2814638"/>
          <p14:tracePt t="14379" x="11068050" y="2822575"/>
          <p14:tracePt t="14383" x="11068050" y="2830513"/>
          <p14:tracePt t="14385" x="11075988" y="2830513"/>
          <p14:tracePt t="14390" x="11083925" y="2830513"/>
          <p14:tracePt t="14392" x="11083925" y="2838450"/>
          <p14:tracePt t="14398" x="11091863" y="2838450"/>
          <p14:tracePt t="14413" x="11099800" y="2838450"/>
          <p14:tracePt t="14417" x="11107738" y="2838450"/>
          <p14:tracePt t="14421" x="11115675" y="2838450"/>
          <p14:tracePt t="14423" x="11123613" y="2838450"/>
          <p14:tracePt t="14426" x="11131550" y="2830513"/>
          <p14:tracePt t="14428" x="11139488" y="2822575"/>
          <p14:tracePt t="14432" x="11147425" y="2814638"/>
          <p14:tracePt t="14433" x="11155363" y="2806700"/>
          <p14:tracePt t="14436" x="11163300" y="2798763"/>
          <p14:tracePt t="14437" x="11171238" y="2790825"/>
          <p14:tracePt t="14438" x="11179175" y="2782888"/>
          <p14:tracePt t="14439" x="11179175" y="2774950"/>
          <p14:tracePt t="14440" x="11187113" y="2767013"/>
          <p14:tracePt t="14441" x="11195050" y="2759075"/>
          <p14:tracePt t="14442" x="11195050" y="2751138"/>
          <p14:tracePt t="14443" x="11202988" y="2751138"/>
          <p14:tracePt t="14444" x="11210925" y="2735263"/>
          <p14:tracePt t="14445" x="11210925" y="2727325"/>
          <p14:tracePt t="14448" x="11218863" y="2711450"/>
          <p14:tracePt t="14450" x="11234738" y="2695575"/>
          <p14:tracePt t="14452" x="11234738" y="2687638"/>
          <p14:tracePt t="14453" x="11234738" y="2679700"/>
          <p14:tracePt t="14454" x="11242675" y="2671763"/>
          <p14:tracePt t="14455" x="11242675" y="2663825"/>
          <p14:tracePt t="14456" x="11250613" y="2655888"/>
          <p14:tracePt t="14458" x="11250613" y="2647950"/>
          <p14:tracePt t="14459" x="11258550" y="2640013"/>
          <p14:tracePt t="14460" x="11258550" y="2632075"/>
          <p14:tracePt t="14461" x="11258550" y="2624138"/>
          <p14:tracePt t="14462" x="11266488" y="2616200"/>
          <p14:tracePt t="14464" x="11266488" y="2608263"/>
          <p14:tracePt t="14466" x="11266488" y="2600325"/>
          <p14:tracePt t="14467" x="11266488" y="2592388"/>
          <p14:tracePt t="14468" x="11266488" y="2584450"/>
          <p14:tracePt t="14469" x="11274425" y="2576513"/>
          <p14:tracePt t="14470" x="11274425" y="2566988"/>
          <p14:tracePt t="14472" x="11274425" y="2559050"/>
          <p14:tracePt t="14473" x="11274425" y="2551113"/>
          <p14:tracePt t="14474" x="11274425" y="2543175"/>
          <p14:tracePt t="14476" x="11274425" y="2535238"/>
          <p14:tracePt t="14477" x="11274425" y="2527300"/>
          <p14:tracePt t="14479" x="11274425" y="2519363"/>
          <p14:tracePt t="14480" x="11274425" y="2511425"/>
          <p14:tracePt t="14482" x="11274425" y="2503488"/>
          <p14:tracePt t="14483" x="11274425" y="2495550"/>
          <p14:tracePt t="14485" x="11274425" y="2487613"/>
          <p14:tracePt t="14486" x="11266488" y="2479675"/>
          <p14:tracePt t="14488" x="11258550" y="2471738"/>
          <p14:tracePt t="14489" x="11258550" y="2463800"/>
          <p14:tracePt t="14491" x="11258550" y="2455863"/>
          <p14:tracePt t="14492" x="11250613" y="2447925"/>
          <p14:tracePt t="14493" x="11242675" y="2447925"/>
          <p14:tracePt t="14494" x="11242675" y="2439988"/>
          <p14:tracePt t="14496" x="11242675" y="2432050"/>
          <p14:tracePt t="14498" x="11234738" y="2424113"/>
          <p14:tracePt t="14499" x="11226800" y="2416175"/>
          <p14:tracePt t="14500" x="11226800" y="2408238"/>
          <p14:tracePt t="14502" x="11218863" y="2408238"/>
          <p14:tracePt t="14503" x="11218863" y="2400300"/>
          <p14:tracePt t="14504" x="11210925" y="2392363"/>
          <p14:tracePt t="14506" x="11202988" y="2392363"/>
          <p14:tracePt t="14507" x="11202988" y="2384425"/>
          <p14:tracePt t="14508" x="11195050" y="2376488"/>
          <p14:tracePt t="14509" x="11187113" y="2376488"/>
          <p14:tracePt t="14511" x="11187113" y="2368550"/>
          <p14:tracePt t="14512" x="11187113" y="2360613"/>
          <p14:tracePt t="14513" x="11179175" y="2360613"/>
          <p14:tracePt t="14515" x="11171238" y="2352675"/>
          <p14:tracePt t="14516" x="11171238" y="2344738"/>
          <p14:tracePt t="14518" x="11163300" y="2344738"/>
          <p14:tracePt t="14519" x="11155363" y="2336800"/>
          <p14:tracePt t="14521" x="11147425" y="2328863"/>
          <p14:tracePt t="14523" x="11147425" y="2320925"/>
          <p14:tracePt t="14524" x="11139488" y="2320925"/>
          <p14:tracePt t="14526" x="11139488" y="2312988"/>
          <p14:tracePt t="14528" x="11131550" y="2305050"/>
          <p14:tracePt t="14529" x="11123613" y="2305050"/>
          <p14:tracePt t="14533" x="11115675" y="2297113"/>
          <p14:tracePt t="14536" x="11107738" y="2297113"/>
          <p14:tracePt t="14537" x="11107738" y="2289175"/>
          <p14:tracePt t="14542" x="11099800" y="2289175"/>
          <p14:tracePt t="14544" x="11099800" y="2281238"/>
          <p14:tracePt t="14545" x="11091863" y="2281238"/>
          <p14:tracePt t="14549" x="11091863" y="2273300"/>
          <p14:tracePt t="14550" x="11083925" y="2273300"/>
          <p14:tracePt t="14552" x="11075988" y="2273300"/>
          <p14:tracePt t="14555" x="11068050" y="2273300"/>
          <p14:tracePt t="14559" x="11060113" y="2265363"/>
          <p14:tracePt t="14561" x="11052175" y="2265363"/>
          <p14:tracePt t="14565" x="11044238" y="2265363"/>
          <p14:tracePt t="14567" x="11036300" y="2257425"/>
          <p14:tracePt t="14571" x="11028363" y="2257425"/>
          <p14:tracePt t="14572" x="11020425" y="2257425"/>
          <p14:tracePt t="14575" x="11012488" y="2257425"/>
          <p14:tracePt t="14577" x="11004550" y="2257425"/>
          <p14:tracePt t="14580" x="10996613" y="2257425"/>
          <p14:tracePt t="14581" x="10988675" y="2257425"/>
          <p14:tracePt t="14584" x="10980738" y="2257425"/>
          <p14:tracePt t="14585" x="10971213" y="2257425"/>
          <p14:tracePt t="14586" x="10963275" y="2257425"/>
          <p14:tracePt t="14589" x="10955338" y="2257425"/>
          <p14:tracePt t="14590" x="10947400" y="2257425"/>
          <p14:tracePt t="14592" x="10939463" y="2257425"/>
          <p14:tracePt t="14593" x="10931525" y="2257425"/>
          <p14:tracePt t="14594" x="10931525" y="2265363"/>
          <p14:tracePt t="14595" x="10923588" y="2265363"/>
          <p14:tracePt t="14596" x="10915650" y="2265363"/>
          <p14:tracePt t="14598" x="10891838" y="2273300"/>
          <p14:tracePt t="14599" x="10891838" y="2281238"/>
          <p14:tracePt t="14600" x="10875963" y="2289175"/>
          <p14:tracePt t="14600" x="10868025" y="2289175"/>
          <p14:tracePt t="14603" x="10852150" y="2297113"/>
          <p14:tracePt t="14604" x="10852150" y="2305050"/>
          <p14:tracePt t="14605" x="10836275" y="2305050"/>
          <p14:tracePt t="14606" x="10828338" y="2312988"/>
          <p14:tracePt t="14607" x="10828338" y="2320925"/>
          <p14:tracePt t="14608" x="10820400" y="2328863"/>
          <p14:tracePt t="14609" x="10804525" y="2328863"/>
          <p14:tracePt t="14610" x="10804525" y="2336800"/>
          <p14:tracePt t="14611" x="10796588" y="2344738"/>
          <p14:tracePt t="14612" x="10788650" y="2344738"/>
          <p14:tracePt t="14613" x="10780713" y="2352675"/>
          <p14:tracePt t="14615" x="10764838" y="2368550"/>
          <p14:tracePt t="14616" x="10756900" y="2376488"/>
          <p14:tracePt t="14617" x="10748963" y="2384425"/>
          <p14:tracePt t="14618" x="10741025" y="2392363"/>
          <p14:tracePt t="14619" x="10733088" y="2400300"/>
          <p14:tracePt t="14620" x="10725150" y="2408238"/>
          <p14:tracePt t="14621" x="10717213" y="2416175"/>
          <p14:tracePt t="14622" x="10709275" y="2416175"/>
          <p14:tracePt t="14623" x="10701338" y="2432050"/>
          <p14:tracePt t="14624" x="10693400" y="2439988"/>
          <p14:tracePt t="14626" x="10677525" y="2447925"/>
          <p14:tracePt t="14627" x="10677525" y="2455863"/>
          <p14:tracePt t="14628" x="10669588" y="2463800"/>
          <p14:tracePt t="14629" x="10661650" y="2471738"/>
          <p14:tracePt t="14630" x="10653713" y="2479675"/>
          <p14:tracePt t="14632" x="10645775" y="2495550"/>
          <p14:tracePt t="14634" x="10637838" y="2511425"/>
          <p14:tracePt t="14635" x="10629900" y="2519363"/>
          <p14:tracePt t="14635" x="10620375" y="2519363"/>
          <p14:tracePt t="14636" x="10620375" y="2527300"/>
          <p14:tracePt t="14637" x="10612438" y="2535238"/>
          <p14:tracePt t="14638" x="10612438" y="2543175"/>
          <p14:tracePt t="14640" x="10604500" y="2551113"/>
          <p14:tracePt t="14642" x="10596563" y="2566988"/>
          <p14:tracePt t="14643" x="10596563" y="2576513"/>
          <p14:tracePt t="14644" x="10588625" y="2576513"/>
          <p14:tracePt t="14645" x="10588625" y="2584450"/>
          <p14:tracePt t="14646" x="10580688" y="2592388"/>
          <p14:tracePt t="14648" x="10580688" y="2600325"/>
          <p14:tracePt t="14650" x="10580688" y="2608263"/>
          <p14:tracePt t="14651" x="10580688" y="2616200"/>
          <p14:tracePt t="14652" x="10580688" y="2632075"/>
          <p14:tracePt t="14654" x="10572750" y="2640013"/>
          <p14:tracePt t="14655" x="10572750" y="2647950"/>
          <p14:tracePt t="14657" x="10572750" y="2655888"/>
          <p14:tracePt t="14658" x="10572750" y="2663825"/>
          <p14:tracePt t="14660" x="10572750" y="2671763"/>
          <p14:tracePt t="14662" x="10572750" y="2679700"/>
          <p14:tracePt t="14664" x="10572750" y="2687638"/>
          <p14:tracePt t="14666" x="10572750" y="2695575"/>
          <p14:tracePt t="14667" x="10572750" y="2703513"/>
          <p14:tracePt t="14668" x="10580688" y="2711450"/>
          <p14:tracePt t="14670" x="10588625" y="2719388"/>
          <p14:tracePt t="14671" x="10588625" y="2727325"/>
          <p14:tracePt t="14672" x="10588625" y="2735263"/>
          <p14:tracePt t="14675" x="10596563" y="2743200"/>
          <p14:tracePt t="14676" x="10596563" y="2751138"/>
          <p14:tracePt t="14677" x="10604500" y="2751138"/>
          <p14:tracePt t="14678" x="10604500" y="2759075"/>
          <p14:tracePt t="14679" x="10604500" y="2767013"/>
          <p14:tracePt t="14681" x="10612438" y="2767013"/>
          <p14:tracePt t="14682" x="10612438" y="2774950"/>
          <p14:tracePt t="14683" x="10620375" y="2782888"/>
          <p14:tracePt t="14686" x="10629900" y="2790825"/>
          <p14:tracePt t="14687" x="10629900" y="2798763"/>
          <p14:tracePt t="14689" x="10629900" y="2806700"/>
          <p14:tracePt t="14690" x="10637838" y="2806700"/>
          <p14:tracePt t="14691" x="10637838" y="2814638"/>
          <p14:tracePt t="14692" x="10645775" y="2814638"/>
          <p14:tracePt t="14694" x="10645775" y="2822575"/>
          <p14:tracePt t="14695" x="10645775" y="2830513"/>
          <p14:tracePt t="14696" x="10653713" y="2830513"/>
          <p14:tracePt t="14698" x="10653713" y="2838450"/>
          <p14:tracePt t="14699" x="10661650" y="2838450"/>
          <p14:tracePt t="14700" x="10661650" y="2846388"/>
          <p14:tracePt t="14701" x="10661650" y="2854325"/>
          <p14:tracePt t="14703" x="10669588" y="2854325"/>
          <p14:tracePt t="14705" x="10669588" y="2862263"/>
          <p14:tracePt t="14706" x="10677525" y="2862263"/>
          <p14:tracePt t="14707" x="10677525" y="2870200"/>
          <p14:tracePt t="14712" x="10685463" y="2878138"/>
          <p14:tracePt t="14717" x="10685463" y="2886075"/>
          <p14:tracePt t="14719" x="10693400" y="2886075"/>
          <p14:tracePt t="14726" x="10693400" y="2894013"/>
          <p14:tracePt t="14729" x="10701338" y="2894013"/>
          <p14:tracePt t="14731" x="10701338" y="2901950"/>
          <p14:tracePt t="14733" x="10709275" y="2901950"/>
          <p14:tracePt t="14742" x="10709275" y="2909888"/>
          <p14:tracePt t="14743" x="10717213" y="2909888"/>
          <p14:tracePt t="14748" x="10725150" y="2909888"/>
          <p14:tracePt t="14750" x="10725150" y="2919413"/>
          <p14:tracePt t="14752" x="10733088" y="2919413"/>
          <p14:tracePt t="14761" x="10741025" y="2919413"/>
          <p14:tracePt t="14763" x="10748963" y="2919413"/>
          <p14:tracePt t="14767" x="10756900" y="2919413"/>
          <p14:tracePt t="14768" x="10764838" y="2919413"/>
          <p14:tracePt t="14772" x="10772775" y="2919413"/>
          <p14:tracePt t="14773" x="10772775" y="2909888"/>
          <p14:tracePt t="14774" x="10780713" y="2909888"/>
          <p14:tracePt t="14777" x="10788650" y="2901950"/>
          <p14:tracePt t="14778" x="10796588" y="2894013"/>
          <p14:tracePt t="14780" x="10804525" y="2886075"/>
          <p14:tracePt t="14782" x="10812463" y="2878138"/>
          <p14:tracePt t="14783" x="10820400" y="2870200"/>
          <p14:tracePt t="14784" x="10828338" y="2862263"/>
          <p14:tracePt t="14786" x="10836275" y="2862263"/>
          <p14:tracePt t="14787" x="10844213" y="2846388"/>
          <p14:tracePt t="14788" x="10852150" y="2838450"/>
          <p14:tracePt t="14790" x="10860088" y="2830513"/>
          <p14:tracePt t="14791" x="10868025" y="2822575"/>
          <p14:tracePt t="14793" x="10868025" y="2814638"/>
          <p14:tracePt t="14794" x="10875963" y="2806700"/>
          <p14:tracePt t="14795" x="10883900" y="2806700"/>
          <p14:tracePt t="14796" x="10883900" y="2790825"/>
          <p14:tracePt t="14799" x="10899775" y="2767013"/>
          <p14:tracePt t="14801" x="10899775" y="2759075"/>
          <p14:tracePt t="14802" x="10907713" y="2751138"/>
          <p14:tracePt t="14803" x="10915650" y="2751138"/>
          <p14:tracePt t="14804" x="10915650" y="2743200"/>
          <p14:tracePt t="14805" x="10923588" y="2727325"/>
          <p14:tracePt t="14807" x="10923588" y="2719388"/>
          <p14:tracePt t="14808" x="10931525" y="2711450"/>
          <p14:tracePt t="14809" x="10939463" y="2703513"/>
          <p14:tracePt t="14810" x="10939463" y="2695575"/>
          <p14:tracePt t="14811" x="10939463" y="2687638"/>
          <p14:tracePt t="14812" x="10939463" y="2679700"/>
          <p14:tracePt t="14813" x="10947400" y="2671763"/>
          <p14:tracePt t="14814" x="10955338" y="2671763"/>
          <p14:tracePt t="14816" x="10955338" y="2655888"/>
          <p14:tracePt t="14818" x="10963275" y="2640013"/>
          <p14:tracePt t="14820" x="10963275" y="2632075"/>
          <p14:tracePt t="14821" x="10971213" y="2632075"/>
          <p14:tracePt t="14822" x="10971213" y="2616200"/>
          <p14:tracePt t="14824" x="10980738" y="2608263"/>
          <p14:tracePt t="14825" x="10980738" y="2600325"/>
          <p14:tracePt t="14828" x="10980738" y="2592388"/>
          <p14:tracePt t="14829" x="10980738" y="2584450"/>
          <p14:tracePt t="14830" x="10980738" y="2576513"/>
          <p14:tracePt t="14832" x="10980738" y="2566988"/>
          <p14:tracePt t="14833" x="10980738" y="2559050"/>
          <p14:tracePt t="14834" x="10988675" y="2559050"/>
          <p14:tracePt t="14835" x="10988675" y="2551113"/>
          <p14:tracePt t="14837" x="10988675" y="2543175"/>
          <p14:tracePt t="14841" x="10988675" y="2535238"/>
          <p14:tracePt t="14843" x="10988675" y="2527300"/>
          <p14:tracePt t="14848" x="10988675" y="2511425"/>
          <p14:tracePt t="14851" x="10988675" y="2503488"/>
          <p14:tracePt t="14853" x="10988675" y="2495550"/>
          <p14:tracePt t="14857" x="10988675" y="2487613"/>
          <p14:tracePt t="14858" x="10980738" y="2479675"/>
          <p14:tracePt t="14862" x="10980738" y="2471738"/>
          <p14:tracePt t="14863" x="10971213" y="2471738"/>
          <p14:tracePt t="14864" x="10971213" y="2463800"/>
          <p14:tracePt t="14866" x="10971213" y="2455863"/>
          <p14:tracePt t="14870" x="10963275" y="2447925"/>
          <p14:tracePt t="14872" x="10963275" y="2439988"/>
          <p14:tracePt t="14873" x="10955338" y="2439988"/>
          <p14:tracePt t="14875" x="10955338" y="2432050"/>
          <p14:tracePt t="14876" x="10947400" y="2432050"/>
          <p14:tracePt t="14878" x="10947400" y="2424113"/>
          <p14:tracePt t="14881" x="10947400" y="2416175"/>
          <p14:tracePt t="14882" x="10939463" y="2416175"/>
          <p14:tracePt t="14883" x="10939463" y="2408238"/>
          <p14:tracePt t="14886" x="10931525" y="2408238"/>
          <p14:tracePt t="14888" x="10931525" y="2400300"/>
          <p14:tracePt t="14890" x="10931525" y="2392363"/>
          <p14:tracePt t="14892" x="10923588" y="2392363"/>
          <p14:tracePt t="14894" x="10915650" y="2392363"/>
          <p14:tracePt t="14895" x="10915650" y="2384425"/>
          <p14:tracePt t="14898" x="10915650" y="2376488"/>
          <p14:tracePt t="14899" x="10907713" y="2376488"/>
          <p14:tracePt t="14902" x="10899775" y="2368550"/>
          <p14:tracePt t="14904" x="10899775" y="2360613"/>
          <p14:tracePt t="14908" x="10891838" y="2360613"/>
          <p14:tracePt t="14909" x="10891838" y="2352675"/>
          <p14:tracePt t="14910" x="10883900" y="2352675"/>
          <p14:tracePt t="14913" x="10883900" y="2344738"/>
          <p14:tracePt t="14915" x="10875963" y="2344738"/>
          <p14:tracePt t="14917" x="10868025" y="2336800"/>
          <p14:tracePt t="14923" x="10860088" y="2336800"/>
          <p14:tracePt t="14925" x="10852150" y="2336800"/>
          <p14:tracePt t="14932" x="10852150" y="2328863"/>
          <p14:tracePt t="14934" x="10844213" y="2328863"/>
          <p14:tracePt t="14938" x="10836275" y="2328863"/>
          <p14:tracePt t="14942" x="10828338" y="2328863"/>
          <p14:tracePt t="14946" x="10820400" y="2320925"/>
          <p14:tracePt t="14947" x="10812463" y="2320925"/>
          <p14:tracePt t="14951" x="10804525" y="2320925"/>
          <p14:tracePt t="14953" x="10796588" y="2320925"/>
          <p14:tracePt t="14957" x="10788650" y="2320925"/>
          <p14:tracePt t="14959" x="10780713" y="2328863"/>
          <p14:tracePt t="14962" x="10772775" y="2328863"/>
          <p14:tracePt t="14963" x="10772775" y="2336800"/>
          <p14:tracePt t="14965" x="10764838" y="2344738"/>
          <p14:tracePt t="14967" x="10756900" y="2352675"/>
          <p14:tracePt t="14969" x="10748963" y="2360613"/>
          <p14:tracePt t="14970" x="10741025" y="2368550"/>
          <p14:tracePt t="14971" x="10733088" y="2376488"/>
          <p14:tracePt t="14972" x="10725150" y="2384425"/>
          <p14:tracePt t="14973" x="10725150" y="2392363"/>
          <p14:tracePt t="14974" x="10717213" y="2400300"/>
          <p14:tracePt t="14975" x="10709275" y="2408238"/>
          <p14:tracePt t="14976" x="10701338" y="2408238"/>
          <p14:tracePt t="14977" x="10701338" y="2424113"/>
          <p14:tracePt t="14978" x="10701338" y="2432050"/>
          <p14:tracePt t="14979" x="10693400" y="2432050"/>
          <p14:tracePt t="14980" x="10685463" y="2439988"/>
          <p14:tracePt t="14982" x="10685463" y="2455863"/>
          <p14:tracePt t="14983" x="10677525" y="2463800"/>
          <p14:tracePt t="14984" x="10669588" y="2471738"/>
          <p14:tracePt t="14985" x="10669588" y="2479675"/>
          <p14:tracePt t="14986" x="10661650" y="2487613"/>
          <p14:tracePt t="14987" x="10661650" y="2495550"/>
          <p14:tracePt t="14988" x="10653713" y="2503488"/>
          <p14:tracePt t="14990" x="10653713" y="2519363"/>
          <p14:tracePt t="14991" x="10645775" y="2527300"/>
          <p14:tracePt t="14992" x="10637838" y="2527300"/>
          <p14:tracePt t="14993" x="10637838" y="2535238"/>
          <p14:tracePt t="14994" x="10629900" y="2543175"/>
          <p14:tracePt t="14995" x="10629900" y="2551113"/>
          <p14:tracePt t="14996" x="10629900" y="2566988"/>
          <p14:tracePt t="14997" x="10620375" y="2576513"/>
          <p14:tracePt t="14999" x="10620375" y="2592388"/>
          <p14:tracePt t="15001" x="10620375" y="2600325"/>
          <p14:tracePt t="15002" x="10612438" y="2608263"/>
          <p14:tracePt t="15004" x="10612438" y="2624138"/>
          <p14:tracePt t="15006" x="10612438" y="2632075"/>
          <p14:tracePt t="15007" x="10612438" y="2640013"/>
          <p14:tracePt t="15009" x="10612438" y="2647950"/>
          <p14:tracePt t="15010" x="10612438" y="2655888"/>
          <p14:tracePt t="15011" x="10612438" y="2663825"/>
          <p14:tracePt t="15012" x="10612438" y="2671763"/>
          <p14:tracePt t="15013" x="10612438" y="2679700"/>
          <p14:tracePt t="15015" x="10612438" y="2687638"/>
          <p14:tracePt t="15016" x="10620375" y="2687638"/>
          <p14:tracePt t="15017" x="10620375" y="2695575"/>
          <p14:tracePt t="15019" x="10620375" y="2703513"/>
          <p14:tracePt t="15020" x="10629900" y="2711450"/>
          <p14:tracePt t="15021" x="10637838" y="2711450"/>
          <p14:tracePt t="15022" x="10637838" y="2719388"/>
          <p14:tracePt t="15023" x="10637838" y="2727325"/>
          <p14:tracePt t="15024" x="10645775" y="2727325"/>
          <p14:tracePt t="15025" x="10653713" y="2727325"/>
          <p14:tracePt t="15026" x="10653713" y="2735263"/>
          <p14:tracePt t="15027" x="10653713" y="2743200"/>
          <p14:tracePt t="15028" x="10661650" y="2743200"/>
          <p14:tracePt t="15029" x="10669588" y="2743200"/>
          <p14:tracePt t="15030" x="10669588" y="2751138"/>
          <p14:tracePt t="15031" x="10685463" y="2759075"/>
          <p14:tracePt t="15033" x="10693400" y="2767013"/>
          <p14:tracePt t="15049" x="10764838" y="2806700"/>
          <p14:tracePt t="15051" x="10772775" y="2806700"/>
          <p14:tracePt t="15052" x="10780713" y="2814638"/>
          <p14:tracePt t="15055" x="10788650" y="2814638"/>
          <p14:tracePt t="15056" x="10796588" y="2814638"/>
          <p14:tracePt t="15063" x="10804525" y="2822575"/>
          <p14:tracePt t="15065" x="10812463" y="2822575"/>
          <p14:tracePt t="15068" x="10812463" y="2830513"/>
          <p14:tracePt t="15069" x="10820400" y="2830513"/>
          <p14:tracePt t="15071" x="10828338" y="2830513"/>
          <p14:tracePt t="15076" x="10836275" y="2830513"/>
          <p14:tracePt t="15079" x="10844213" y="2830513"/>
          <p14:tracePt t="15084" x="10852150" y="2830513"/>
          <p14:tracePt t="15087" x="10860088" y="2830513"/>
          <p14:tracePt t="15090" x="10868025" y="2830513"/>
          <p14:tracePt t="15096" x="10875963" y="2830513"/>
          <p14:tracePt t="15098" x="10883900" y="2830513"/>
          <p14:tracePt t="15103" x="10891838" y="2830513"/>
          <p14:tracePt t="15105" x="10899775" y="2830513"/>
          <p14:tracePt t="15110" x="10907713" y="2822575"/>
          <p14:tracePt t="15112" x="10915650" y="2822575"/>
          <p14:tracePt t="15114" x="10915650" y="2814638"/>
          <p14:tracePt t="15116" x="10923588" y="2806700"/>
          <p14:tracePt t="15118" x="10931525" y="2798763"/>
          <p14:tracePt t="15120" x="10931525" y="2790825"/>
          <p14:tracePt t="15121" x="10939463" y="2790825"/>
          <p14:tracePt t="15122" x="10947400" y="2774950"/>
          <p14:tracePt t="15123" x="10947400" y="2767013"/>
          <p14:tracePt t="15124" x="10955338" y="2759075"/>
          <p14:tracePt t="15125" x="10955338" y="2751138"/>
          <p14:tracePt t="15127" x="10963275" y="2743200"/>
          <p14:tracePt t="15128" x="10971213" y="2727325"/>
          <p14:tracePt t="15130" x="10971213" y="2719388"/>
          <p14:tracePt t="15133" x="10980738" y="2695575"/>
          <p14:tracePt t="15135" x="10988675" y="2671763"/>
          <p14:tracePt t="15138" x="10988675" y="2663825"/>
          <p14:tracePt t="15139" x="10996613" y="2647950"/>
          <p14:tracePt t="15141" x="10996613" y="2632075"/>
          <p14:tracePt t="15143" x="10996613" y="2616200"/>
          <p14:tracePt t="15144" x="10996613" y="2608263"/>
          <p14:tracePt t="15146" x="10996613" y="2592388"/>
          <p14:tracePt t="15147" x="10996613" y="2576513"/>
          <p14:tracePt t="15150" x="10996613" y="2559050"/>
          <p14:tracePt t="15151" x="10996613" y="2551113"/>
          <p14:tracePt t="15152" x="10996613" y="2543175"/>
          <p14:tracePt t="15153" x="10996613" y="2527300"/>
          <p14:tracePt t="15155" x="10996613" y="2511425"/>
          <p14:tracePt t="15156" x="10996613" y="2503488"/>
          <p14:tracePt t="15157" x="10996613" y="2495550"/>
          <p14:tracePt t="15158" x="10996613" y="2487613"/>
          <p14:tracePt t="15159" x="10996613" y="2479675"/>
          <p14:tracePt t="15160" x="10996613" y="2463800"/>
          <p14:tracePt t="15162" x="10996613" y="2447925"/>
          <p14:tracePt t="15163" x="10988675" y="2447925"/>
          <p14:tracePt t="15164" x="10980738" y="2424113"/>
          <p14:tracePt t="15165" x="10980738" y="2416175"/>
          <p14:tracePt t="15166" x="10980738" y="2400300"/>
          <p14:tracePt t="15169" x="10971213" y="2384425"/>
          <p14:tracePt t="15170" x="10963275" y="2376488"/>
          <p14:tracePt t="15171" x="10955338" y="2368550"/>
          <p14:tracePt t="15172" x="10955338" y="2360613"/>
          <p14:tracePt t="15173" x="10955338" y="2352675"/>
          <p14:tracePt t="15174" x="10947400" y="2344738"/>
          <p14:tracePt t="15175" x="10947400" y="2336800"/>
          <p14:tracePt t="15176" x="10939463" y="2328863"/>
          <p14:tracePt t="15177" x="10939463" y="2320925"/>
          <p14:tracePt t="15178" x="10931525" y="2320925"/>
          <p14:tracePt t="15179" x="10923588" y="2305050"/>
          <p14:tracePt t="15180" x="10915650" y="2297113"/>
          <p14:tracePt t="15182" x="10907713" y="2281238"/>
          <p14:tracePt t="15183" x="10899775" y="2281238"/>
          <p14:tracePt t="15185" x="10899775" y="2273300"/>
          <p14:tracePt t="15186" x="10899775" y="2265363"/>
          <p14:tracePt t="15187" x="10891838" y="2265363"/>
          <p14:tracePt t="15188" x="10883900" y="2257425"/>
          <p14:tracePt t="15189" x="10883900" y="2249488"/>
          <p14:tracePt t="15191" x="10875963" y="2249488"/>
          <p14:tracePt t="15192" x="10868025" y="2241550"/>
          <p14:tracePt t="15193" x="10868025" y="2233613"/>
          <p14:tracePt t="15195" x="10860088" y="2224088"/>
          <p14:tracePt t="15198" x="10852150" y="2224088"/>
          <p14:tracePt t="15203" x="10844213" y="2224088"/>
          <p14:tracePt t="15205" x="10844213" y="2216150"/>
          <p14:tracePt t="15208" x="10836275" y="2216150"/>
          <p14:tracePt t="15217" x="10836275" y="2208213"/>
          <p14:tracePt t="15219" x="10828338" y="2208213"/>
          <p14:tracePt t="15232" x="10820400" y="2208213"/>
          <p14:tracePt t="15241" x="10812463" y="2208213"/>
          <p14:tracePt t="15248" x="10804525" y="2208213"/>
          <p14:tracePt t="15250" x="10796588" y="2208213"/>
          <p14:tracePt t="15252" x="10796588" y="2216150"/>
          <p14:tracePt t="15253" x="10788650" y="2216150"/>
          <p14:tracePt t="15254" x="10780713" y="2216150"/>
          <p14:tracePt t="15255" x="10780713" y="2224088"/>
          <p14:tracePt t="15256" x="10772775" y="2233613"/>
          <p14:tracePt t="15257" x="10764838" y="2241550"/>
          <p14:tracePt t="15259" x="10756900" y="2257425"/>
          <p14:tracePt t="15260" x="10748963" y="2257425"/>
          <p14:tracePt t="15261" x="10748963" y="2265363"/>
          <p14:tracePt t="15262" x="10733088" y="2281238"/>
          <p14:tracePt t="15263" x="10725150" y="2281238"/>
          <p14:tracePt t="15265" x="10717213" y="2297113"/>
          <p14:tracePt t="15266" x="10709275" y="2305050"/>
          <p14:tracePt t="15267" x="10701338" y="2320925"/>
          <p14:tracePt t="15269" x="10693400" y="2336800"/>
          <p14:tracePt t="15270" x="10685463" y="2344738"/>
          <p14:tracePt t="15271" x="10685463" y="2352675"/>
          <p14:tracePt t="15272" x="10669588" y="2368550"/>
          <p14:tracePt t="15273" x="10661650" y="2376488"/>
          <p14:tracePt t="15274" x="10653713" y="2392363"/>
          <p14:tracePt t="15275" x="10653713" y="2408238"/>
          <p14:tracePt t="15276" x="10645775" y="2416175"/>
          <p14:tracePt t="15277" x="10637838" y="2424113"/>
          <p14:tracePt t="15278" x="10629900" y="2432050"/>
          <p14:tracePt t="15279" x="10620375" y="2447925"/>
          <p14:tracePt t="15280" x="10620375" y="2463800"/>
          <p14:tracePt t="15282" x="10604500" y="2487613"/>
          <p14:tracePt t="15284" x="10588625" y="2511425"/>
          <p14:tracePt t="15285" x="10580688" y="2527300"/>
          <p14:tracePt t="15286" x="10572750" y="2543175"/>
          <p14:tracePt t="15287" x="10572750" y="2551113"/>
          <p14:tracePt t="15288" x="10564813" y="2566988"/>
          <p14:tracePt t="15289" x="10556875" y="2576513"/>
          <p14:tracePt t="15290" x="10548938" y="2584450"/>
          <p14:tracePt t="15291" x="10548938" y="2600325"/>
          <p14:tracePt t="15292" x="10548938" y="2608263"/>
          <p14:tracePt t="15293" x="10541000" y="2616200"/>
          <p14:tracePt t="15294" x="10541000" y="2624138"/>
          <p14:tracePt t="15295" x="10533063" y="2632075"/>
          <p14:tracePt t="15296" x="10533063" y="2640013"/>
          <p14:tracePt t="15298" x="10533063" y="2663825"/>
          <p14:tracePt t="15300" x="10533063" y="2679700"/>
          <p14:tracePt t="15302" x="10533063" y="2687638"/>
          <p14:tracePt t="15303" x="10533063" y="2695575"/>
          <p14:tracePt t="15304" x="10525125" y="2703513"/>
          <p14:tracePt t="15305" x="10525125" y="2711450"/>
          <p14:tracePt t="15306" x="10525125" y="2719388"/>
          <p14:tracePt t="15308" x="10525125" y="2727325"/>
          <p14:tracePt t="15309" x="10525125" y="2735263"/>
          <p14:tracePt t="15311" x="10525125" y="2743200"/>
          <p14:tracePt t="15313" x="10525125" y="2751138"/>
          <p14:tracePt t="15316" x="10533063" y="2767013"/>
          <p14:tracePt t="15318" x="10541000" y="2774950"/>
          <p14:tracePt t="15320" x="10541000" y="2782888"/>
          <p14:tracePt t="15321" x="10541000" y="2790825"/>
          <p14:tracePt t="15322" x="10548938" y="2790825"/>
          <p14:tracePt t="15323" x="10556875" y="2798763"/>
          <p14:tracePt t="15325" x="10556875" y="2806700"/>
          <p14:tracePt t="15326" x="10564813" y="2806700"/>
          <p14:tracePt t="15328" x="10572750" y="2814638"/>
          <p14:tracePt t="15329" x="10572750" y="2822575"/>
          <p14:tracePt t="15330" x="10580688" y="2822575"/>
          <p14:tracePt t="15332" x="10588625" y="2830513"/>
          <p14:tracePt t="15334" x="10604500" y="2838450"/>
          <p14:tracePt t="15337" x="10612438" y="2846388"/>
          <p14:tracePt t="15339" x="10620375" y="2854325"/>
          <p14:tracePt t="15341" x="10629900" y="2854325"/>
          <p14:tracePt t="15342" x="10637838" y="2862263"/>
          <p14:tracePt t="15343" x="10645775" y="2862263"/>
          <p14:tracePt t="15344" x="10645775" y="2870200"/>
          <p14:tracePt t="15345" x="10653713" y="2870200"/>
          <p14:tracePt t="15346" x="10661650" y="2870200"/>
          <p14:tracePt t="15349" x="10669588" y="2878138"/>
          <p14:tracePt t="15350" x="10677525" y="2878138"/>
          <p14:tracePt t="15351" x="10677525" y="2886075"/>
          <p14:tracePt t="15352" x="10685463" y="2886075"/>
          <p14:tracePt t="15353" x="10693400" y="2886075"/>
          <p14:tracePt t="15355" x="10701338" y="2886075"/>
          <p14:tracePt t="15357" x="10709275" y="2886075"/>
          <p14:tracePt t="15359" x="10717213" y="2894013"/>
          <p14:tracePt t="15360" x="10725150" y="2894013"/>
          <p14:tracePt t="15361" x="10733088" y="2894013"/>
          <p14:tracePt t="15365" x="10748963" y="2894013"/>
          <p14:tracePt t="15368" x="10756900" y="2894013"/>
          <p14:tracePt t="15369" x="10764838" y="2894013"/>
          <p14:tracePt t="15371" x="10772775" y="2894013"/>
          <p14:tracePt t="15372" x="10780713" y="2894013"/>
          <p14:tracePt t="15375" x="10788650" y="2894013"/>
          <p14:tracePt t="15376" x="10796588" y="2894013"/>
          <p14:tracePt t="15378" x="10804525" y="2894013"/>
          <p14:tracePt t="15380" x="10812463" y="2894013"/>
          <p14:tracePt t="15382" x="10820400" y="2894013"/>
          <p14:tracePt t="15383" x="10828338" y="2894013"/>
          <p14:tracePt t="15385" x="10836275" y="2894013"/>
          <p14:tracePt t="15386" x="10844213" y="2894013"/>
          <p14:tracePt t="15387" x="10852150" y="2894013"/>
          <p14:tracePt t="15389" x="10860088" y="2894013"/>
          <p14:tracePt t="15390" x="10868025" y="2894013"/>
          <p14:tracePt t="15392" x="10875963" y="2894013"/>
          <p14:tracePt t="15394" x="10883900" y="2894013"/>
          <p14:tracePt t="15395" x="10883900" y="2886075"/>
          <p14:tracePt t="15396" x="10891838" y="2886075"/>
          <p14:tracePt t="15398" x="10907713" y="2878138"/>
          <p14:tracePt t="15400" x="10915650" y="2870200"/>
          <p14:tracePt t="15401" x="10923588" y="2862263"/>
          <p14:tracePt t="15403" x="10931525" y="2862263"/>
          <p14:tracePt t="15404" x="10939463" y="2854325"/>
          <p14:tracePt t="15405" x="10939463" y="2846388"/>
          <p14:tracePt t="15406" x="10947400" y="2846388"/>
          <p14:tracePt t="15407" x="10947400" y="2838450"/>
          <p14:tracePt t="15408" x="10955338" y="2830513"/>
          <p14:tracePt t="15410" x="10963275" y="2822575"/>
          <p14:tracePt t="15411" x="10971213" y="2814638"/>
          <p14:tracePt t="15412" x="10971213" y="2806700"/>
          <p14:tracePt t="15414" x="10980738" y="2790825"/>
          <p14:tracePt t="15416" x="10988675" y="2782888"/>
          <p14:tracePt t="15417" x="10988675" y="2774950"/>
          <p14:tracePt t="15418" x="10996613" y="2767013"/>
          <p14:tracePt t="15419" x="10996613" y="2759075"/>
          <p14:tracePt t="15420" x="10996613" y="2751138"/>
          <p14:tracePt t="15423" x="11012488" y="2711450"/>
          <p14:tracePt t="15426" x="11012488" y="2695575"/>
          <p14:tracePt t="15427" x="11020425" y="2687638"/>
          <p14:tracePt t="15428" x="11020425" y="2679700"/>
          <p14:tracePt t="15429" x="11020425" y="2671763"/>
          <p14:tracePt t="15430" x="11028363" y="2663825"/>
          <p14:tracePt t="15431" x="11028363" y="2655888"/>
          <p14:tracePt t="15433" x="11036300" y="2632075"/>
          <p14:tracePt t="15434" x="11036300" y="2624138"/>
          <p14:tracePt t="15435" x="11036300" y="2616200"/>
          <p14:tracePt t="15436" x="11036300" y="2600325"/>
          <p14:tracePt t="15438" x="11036300" y="2584450"/>
          <p14:tracePt t="15440" x="11036300" y="2566988"/>
          <p14:tracePt t="15441" x="11036300" y="2559050"/>
          <p14:tracePt t="15442" x="11036300" y="2551113"/>
          <p14:tracePt t="15443" x="11036300" y="2543175"/>
          <p14:tracePt t="15445" x="11036300" y="2527300"/>
          <p14:tracePt t="15446" x="11036300" y="2519363"/>
          <p14:tracePt t="15448" x="11036300" y="2503488"/>
          <p14:tracePt t="15450" x="11036300" y="2495550"/>
          <p14:tracePt t="15451" x="11036300" y="2487613"/>
          <p14:tracePt t="15452" x="11036300" y="2479675"/>
          <p14:tracePt t="15453" x="11036300" y="2471738"/>
          <p14:tracePt t="15454" x="11036300" y="2463800"/>
          <p14:tracePt t="15456" x="11036300" y="2455863"/>
          <p14:tracePt t="15457" x="11036300" y="2447925"/>
          <p14:tracePt t="15459" x="11036300" y="2439988"/>
          <p14:tracePt t="15460" x="11036300" y="2432050"/>
          <p14:tracePt t="15462" x="11036300" y="2424113"/>
          <p14:tracePt t="15463" x="11036300" y="2416175"/>
          <p14:tracePt t="15465" x="11028363" y="2408238"/>
          <p14:tracePt t="15466" x="11028363" y="2400300"/>
          <p14:tracePt t="15468" x="11028363" y="2392363"/>
          <p14:tracePt t="15470" x="11020425" y="2384425"/>
          <p14:tracePt t="15472" x="11020425" y="2376488"/>
          <p14:tracePt t="15473" x="11012488" y="2368550"/>
          <p14:tracePt t="15474" x="11012488" y="2360613"/>
          <p14:tracePt t="15477" x="11004550" y="2352675"/>
          <p14:tracePt t="15478" x="11004550" y="2344738"/>
          <p14:tracePt t="15479" x="10996613" y="2344738"/>
          <p14:tracePt t="15481" x="10996613" y="2336800"/>
          <p14:tracePt t="15482" x="10996613" y="2328863"/>
          <p14:tracePt t="15483" x="10988675" y="2328863"/>
          <p14:tracePt t="15484" x="10988675" y="2320925"/>
          <p14:tracePt t="15485" x="10980738" y="2320925"/>
          <p14:tracePt t="15486" x="10980738" y="2312988"/>
          <p14:tracePt t="15488" x="10971213" y="2312988"/>
          <p14:tracePt t="15489" x="10971213" y="2305050"/>
          <p14:tracePt t="15490" x="10963275" y="2297113"/>
          <p14:tracePt t="15493" x="10955338" y="2289175"/>
          <p14:tracePt t="15494" x="10955338" y="2281238"/>
          <p14:tracePt t="15495" x="10947400" y="2281238"/>
          <p14:tracePt t="15496" x="10939463" y="2281238"/>
          <p14:tracePt t="15498" x="10939463" y="2265363"/>
          <p14:tracePt t="15500" x="10931525" y="2265363"/>
          <p14:tracePt t="15501" x="10923588" y="2257425"/>
          <p14:tracePt t="15503" x="10923588" y="2249488"/>
          <p14:tracePt t="15504" x="10915650" y="2241550"/>
          <p14:tracePt t="15505" x="10907713" y="2241550"/>
          <p14:tracePt t="15507" x="10899775" y="2233613"/>
          <p14:tracePt t="15508" x="10891838" y="2233613"/>
          <p14:tracePt t="15509" x="10891838" y="2224088"/>
          <p14:tracePt t="15511" x="10883900" y="2224088"/>
          <p14:tracePt t="15512" x="10875963" y="2224088"/>
          <p14:tracePt t="15513" x="10875963" y="2216150"/>
          <p14:tracePt t="15516" x="10860088" y="2208213"/>
          <p14:tracePt t="15518" x="10852150" y="2208213"/>
          <p14:tracePt t="15519" x="10844213" y="2200275"/>
          <p14:tracePt t="15521" x="10836275" y="2192338"/>
          <p14:tracePt t="15523" x="10828338" y="2192338"/>
          <p14:tracePt t="15524" x="10820400" y="2192338"/>
          <p14:tracePt t="15525" x="10820400" y="2184400"/>
          <p14:tracePt t="15526" x="10812463" y="2184400"/>
          <p14:tracePt t="15527" x="10812463" y="2176463"/>
          <p14:tracePt t="15528" x="10804525" y="2176463"/>
          <p14:tracePt t="15530" x="10796588" y="2176463"/>
          <p14:tracePt t="15532" x="10788650" y="2168525"/>
          <p14:tracePt t="15534" x="10780713" y="2168525"/>
          <p14:tracePt t="15535" x="10772775" y="2168525"/>
          <p14:tracePt t="15536" x="10772775" y="2160588"/>
          <p14:tracePt t="15538" x="10764838" y="2160588"/>
          <p14:tracePt t="15540" x="10756900" y="2160588"/>
          <p14:tracePt t="15542" x="10748963" y="2160588"/>
          <p14:tracePt t="15543" x="10741025" y="2160588"/>
          <p14:tracePt t="15544" x="10741025" y="2152650"/>
          <p14:tracePt t="15546" x="10733088" y="2152650"/>
          <p14:tracePt t="15549" x="10717213" y="2144713"/>
          <p14:tracePt t="15552" x="10709275" y="2144713"/>
          <p14:tracePt t="15553" x="10701338" y="2144713"/>
          <p14:tracePt t="15559" x="10693400" y="2144713"/>
          <p14:tracePt t="15561" x="10685463" y="2144713"/>
          <p14:tracePt t="15565" x="10669588" y="2144713"/>
          <p14:tracePt t="15568" x="10661650" y="2144713"/>
          <p14:tracePt t="15569" x="10653713" y="2144713"/>
          <p14:tracePt t="15572" x="10645775" y="2144713"/>
          <p14:tracePt t="15573" x="10637838" y="2144713"/>
          <p14:tracePt t="15575" x="10637838" y="2152650"/>
          <p14:tracePt t="15576" x="10629900" y="2152650"/>
          <p14:tracePt t="15577" x="10620375" y="2152650"/>
          <p14:tracePt t="15579" x="10612438" y="2160588"/>
          <p14:tracePt t="15580" x="10604500" y="2168525"/>
          <p14:tracePt t="15582" x="10588625" y="2184400"/>
          <p14:tracePt t="15583" x="10572750" y="2192338"/>
          <p14:tracePt t="15585" x="10564813" y="2200275"/>
          <p14:tracePt t="15586" x="10556875" y="2216150"/>
          <p14:tracePt t="15587" x="10548938" y="2216150"/>
          <p14:tracePt t="15588" x="10548938" y="2224088"/>
          <p14:tracePt t="15589" x="10541000" y="2233613"/>
          <p14:tracePt t="15590" x="10533063" y="2241550"/>
          <p14:tracePt t="15591" x="10533063" y="2249488"/>
          <p14:tracePt t="15592" x="10525125" y="2257425"/>
          <p14:tracePt t="15593" x="10525125" y="2265363"/>
          <p14:tracePt t="15594" x="10517188" y="2281238"/>
          <p14:tracePt t="15595" x="10509250" y="2281238"/>
          <p14:tracePt t="15596" x="10509250" y="2297113"/>
          <p14:tracePt t="15599" x="10501313" y="2320925"/>
          <p14:tracePt t="15599" x="10501313" y="2328863"/>
          <p14:tracePt t="15600" x="10493375" y="2344738"/>
          <p14:tracePt t="15603" x="10485438" y="2360613"/>
          <p14:tracePt t="15604" x="10485438" y="2368550"/>
          <p14:tracePt t="15605" x="10485438" y="2376488"/>
          <p14:tracePt t="15606" x="10485438" y="2384425"/>
          <p14:tracePt t="15607" x="10485438" y="2392363"/>
          <p14:tracePt t="15608" x="10485438" y="2408238"/>
          <p14:tracePt t="15609" x="10485438" y="2416175"/>
          <p14:tracePt t="15610" x="10485438" y="2424113"/>
          <p14:tracePt t="15611" x="10477500" y="2432050"/>
          <p14:tracePt t="15612" x="10477500" y="2439988"/>
          <p14:tracePt t="15613" x="10477500" y="2447925"/>
          <p14:tracePt t="15614" x="10477500" y="2455863"/>
          <p14:tracePt t="15616" x="10477500" y="2471738"/>
          <p14:tracePt t="15617" x="10477500" y="2487613"/>
          <p14:tracePt t="15619" x="10477500" y="2503488"/>
          <p14:tracePt t="15620" x="10477500" y="2511425"/>
          <p14:tracePt t="15622" x="10477500" y="2527300"/>
          <p14:tracePt t="15624" x="10477500" y="2535238"/>
          <p14:tracePt t="15625" x="10477500" y="2551113"/>
          <p14:tracePt t="15627" x="10477500" y="2559050"/>
          <p14:tracePt t="15628" x="10477500" y="2566988"/>
          <p14:tracePt t="15630" x="10477500" y="2584450"/>
          <p14:tracePt t="15632" x="10485438" y="2592388"/>
          <p14:tracePt t="15633" x="10485438" y="2600325"/>
          <p14:tracePt t="15635" x="10493375" y="2608263"/>
          <p14:tracePt t="15636" x="10493375" y="2616200"/>
          <p14:tracePt t="15637" x="10493375" y="2624138"/>
          <p14:tracePt t="15638" x="10501313" y="2624138"/>
          <p14:tracePt t="15639" x="10501313" y="2632075"/>
          <p14:tracePt t="15640" x="10501313" y="2640013"/>
          <p14:tracePt t="15642" x="10501313" y="2647950"/>
          <p14:tracePt t="15643" x="10509250" y="2655888"/>
          <p14:tracePt t="15645" x="10517188" y="2663825"/>
          <p14:tracePt t="15646" x="10517188" y="2671763"/>
          <p14:tracePt t="15648" x="10517188" y="2679700"/>
          <p14:tracePt t="15650" x="10525125" y="2687638"/>
          <p14:tracePt t="15652" x="10533063" y="2695575"/>
          <p14:tracePt t="15653" x="10533063" y="2703513"/>
          <p14:tracePt t="15655" x="10533063" y="2711450"/>
          <p14:tracePt t="15656" x="10541000" y="2711450"/>
          <p14:tracePt t="15657" x="10541000" y="2719388"/>
          <p14:tracePt t="15659" x="10548938" y="2727325"/>
          <p14:tracePt t="15660" x="10548938" y="2735263"/>
          <p14:tracePt t="15662" x="10548938" y="2743200"/>
          <p14:tracePt t="15663" x="10556875" y="2743200"/>
          <p14:tracePt t="15665" x="10564813" y="2751138"/>
          <p14:tracePt t="15666" x="10564813" y="2759075"/>
          <p14:tracePt t="15668" x="10564813" y="2767013"/>
          <p14:tracePt t="15669" x="10572750" y="2767013"/>
          <p14:tracePt t="15670" x="10572750" y="2774950"/>
          <p14:tracePt t="15671" x="10580688" y="2774950"/>
          <p14:tracePt t="15673" x="10580688" y="2782888"/>
          <p14:tracePt t="15674" x="10580688" y="2790825"/>
          <p14:tracePt t="15675" x="10588625" y="2790825"/>
          <p14:tracePt t="15677" x="10596563" y="2790825"/>
          <p14:tracePt t="15678" x="10596563" y="2798763"/>
          <p14:tracePt t="15679" x="10596563" y="2806700"/>
          <p14:tracePt t="15680" x="10604500" y="2806700"/>
          <p14:tracePt t="15681" x="10612438" y="2806700"/>
          <p14:tracePt t="15683" x="10620375" y="2814638"/>
          <p14:tracePt t="15685" x="10620375" y="2822575"/>
          <p14:tracePt t="15686" x="10629900" y="2822575"/>
          <p14:tracePt t="15688" x="10637838" y="2822575"/>
          <p14:tracePt t="15690" x="10645775" y="2830513"/>
          <p14:tracePt t="15692" x="10653713" y="2838450"/>
          <p14:tracePt t="15695" x="10661650" y="2838450"/>
          <p14:tracePt t="15696" x="10669588" y="2846388"/>
          <p14:tracePt t="15699" x="10677525" y="2846388"/>
          <p14:tracePt t="15701" x="10685463" y="2846388"/>
          <p14:tracePt t="15704" x="10693400" y="2846388"/>
          <p14:tracePt t="15708" x="10701338" y="2846388"/>
          <p14:tracePt t="15709" x="10701338" y="2854325"/>
          <p14:tracePt t="15712" x="10709275" y="2854325"/>
          <p14:tracePt t="15715" x="10725150" y="2854325"/>
          <p14:tracePt t="15718" x="10733088" y="2854325"/>
          <p14:tracePt t="15720" x="10741025" y="2854325"/>
          <p14:tracePt t="15723" x="10748963" y="2854325"/>
          <p14:tracePt t="15724" x="10756900" y="2854325"/>
          <p14:tracePt t="15727" x="10764838" y="2846388"/>
          <p14:tracePt t="15728" x="10772775" y="2838450"/>
          <p14:tracePt t="15730" x="10780713" y="2830513"/>
          <p14:tracePt t="15731" x="10796588" y="2830513"/>
          <p14:tracePt t="15732" x="10796588" y="2822575"/>
          <p14:tracePt t="15733" x="10804525" y="2814638"/>
          <p14:tracePt t="15734" x="10820400" y="2806700"/>
          <p14:tracePt t="15736" x="10828338" y="2798763"/>
          <p14:tracePt t="15738" x="10836275" y="2790825"/>
          <p14:tracePt t="15739" x="10852150" y="2774950"/>
          <p14:tracePt t="15741" x="10860088" y="2767013"/>
          <p14:tracePt t="15742" x="10868025" y="2759075"/>
          <p14:tracePt t="15744" x="10883900" y="2743200"/>
          <p14:tracePt t="15745" x="10891838" y="2735263"/>
          <p14:tracePt t="15748" x="10907713" y="2719388"/>
          <p14:tracePt t="15749" x="10907713" y="2711450"/>
          <p14:tracePt t="15750" x="10915650" y="2703513"/>
          <p14:tracePt t="15751" x="10923588" y="2695575"/>
          <p14:tracePt t="15752" x="10931525" y="2687638"/>
          <p14:tracePt t="15753" x="10939463" y="2671763"/>
          <p14:tracePt t="15755" x="10947400" y="2655888"/>
          <p14:tracePt t="15757" x="10955338" y="2647950"/>
          <p14:tracePt t="15758" x="10963275" y="2632075"/>
          <p14:tracePt t="15759" x="10971213" y="2632075"/>
          <p14:tracePt t="15760" x="10971213" y="2616200"/>
          <p14:tracePt t="15761" x="10980738" y="2616200"/>
          <p14:tracePt t="15762" x="10980738" y="2600325"/>
          <p14:tracePt t="15763" x="10988675" y="2592388"/>
          <p14:tracePt t="15764" x="10988675" y="2584450"/>
          <p14:tracePt t="15766" x="11004550" y="2566988"/>
          <p14:tracePt t="15767" x="11004550" y="2559050"/>
          <p14:tracePt t="15768" x="11012488" y="2543175"/>
          <p14:tracePt t="15770" x="11012488" y="2527300"/>
          <p14:tracePt t="15771" x="11020425" y="2527300"/>
          <p14:tracePt t="15772" x="11020425" y="2511425"/>
          <p14:tracePt t="15773" x="11028363" y="2503488"/>
          <p14:tracePt t="15774" x="11028363" y="2495550"/>
          <p14:tracePt t="15775" x="11028363" y="2487613"/>
          <p14:tracePt t="15776" x="11028363" y="2479675"/>
          <p14:tracePt t="15777" x="11028363" y="2471738"/>
          <p14:tracePt t="15778" x="11036300" y="2463800"/>
          <p14:tracePt t="15779" x="11036300" y="2455863"/>
          <p14:tracePt t="15780" x="11036300" y="2447925"/>
          <p14:tracePt t="15781" x="11036300" y="2439988"/>
          <p14:tracePt t="15783" x="11044238" y="2424113"/>
          <p14:tracePt t="15784" x="11044238" y="2416175"/>
          <p14:tracePt t="15785" x="11044238" y="2408238"/>
          <p14:tracePt t="15786" x="11052175" y="2400300"/>
          <p14:tracePt t="15787" x="11052175" y="2384425"/>
          <p14:tracePt t="15789" x="11052175" y="2376488"/>
          <p14:tracePt t="15790" x="11052175" y="2368550"/>
          <p14:tracePt t="15791" x="11052175" y="2360613"/>
          <p14:tracePt t="15792" x="11052175" y="2352675"/>
          <p14:tracePt t="15794" x="11052175" y="2336800"/>
          <p14:tracePt t="15795" x="11052175" y="2328863"/>
          <p14:tracePt t="15798" x="11052175" y="2312988"/>
          <p14:tracePt t="15800" x="11052175" y="2305050"/>
          <p14:tracePt t="15801" x="11052175" y="2297113"/>
          <p14:tracePt t="15803" x="11044238" y="2289175"/>
          <p14:tracePt t="15804" x="11044238" y="2281238"/>
          <p14:tracePt t="15806" x="11044238" y="2273300"/>
          <p14:tracePt t="15807" x="11044238" y="2265363"/>
          <p14:tracePt t="15809" x="11036300" y="2257425"/>
          <p14:tracePt t="15810" x="11036300" y="2249488"/>
          <p14:tracePt t="15812" x="11028363" y="2249488"/>
          <p14:tracePt t="15813" x="11028363" y="2241550"/>
          <p14:tracePt t="15814" x="11028363" y="2233613"/>
          <p14:tracePt t="15815" x="11028363" y="2224088"/>
          <p14:tracePt t="15817" x="11020425" y="2224088"/>
          <p14:tracePt t="15818" x="11020425" y="2216150"/>
          <p14:tracePt t="15819" x="11012488" y="2208213"/>
          <p14:tracePt t="15821" x="11012488" y="2200275"/>
          <p14:tracePt t="15823" x="11012488" y="2192338"/>
          <p14:tracePt t="15824" x="11004550" y="2192338"/>
          <p14:tracePt t="15825" x="11004550" y="2184400"/>
          <p14:tracePt t="15826" x="10996613" y="2176463"/>
          <p14:tracePt t="15828" x="10988675" y="2176463"/>
          <p14:tracePt t="15829" x="10988675" y="2168525"/>
          <p14:tracePt t="15830" x="10988675" y="2160588"/>
          <p14:tracePt t="15832" x="10980738" y="2160588"/>
          <p14:tracePt t="15833" x="10980738" y="2152650"/>
          <p14:tracePt t="15834" x="10971213" y="2152650"/>
          <p14:tracePt t="15835" x="10971213" y="2144713"/>
          <p14:tracePt t="15838" x="10963275" y="2136775"/>
          <p14:tracePt t="15839" x="10955338" y="2128838"/>
          <p14:tracePt t="15842" x="10955338" y="2120900"/>
          <p14:tracePt t="15843" x="10947400" y="2120900"/>
          <p14:tracePt t="15844" x="10939463" y="2112963"/>
          <p14:tracePt t="15846" x="10939463" y="2105025"/>
          <p14:tracePt t="15847" x="10931525" y="2105025"/>
          <p14:tracePt t="15849" x="10923588" y="2097088"/>
          <p14:tracePt t="15850" x="10923588" y="2089150"/>
          <p14:tracePt t="15851" x="10915650" y="2089150"/>
          <p14:tracePt t="15853" x="10907713" y="2081213"/>
          <p14:tracePt t="15855" x="10899775" y="2073275"/>
          <p14:tracePt t="15856" x="10891838" y="2073275"/>
          <p14:tracePt t="15858" x="10883900" y="2065338"/>
          <p14:tracePt t="15860" x="10875963" y="2057400"/>
          <p14:tracePt t="15861" x="10868025" y="2057400"/>
          <p14:tracePt t="15863" x="10860088" y="2049463"/>
          <p14:tracePt t="15864" x="10852150" y="2049463"/>
          <p14:tracePt t="15866" x="10844213" y="2041525"/>
          <p14:tracePt t="15867" x="10836275" y="2041525"/>
          <p14:tracePt t="15869" x="10828338" y="2033588"/>
          <p14:tracePt t="15870" x="10820400" y="2033588"/>
          <p14:tracePt t="15871" x="10812463" y="2025650"/>
          <p14:tracePt t="15872" x="10804525" y="2025650"/>
          <p14:tracePt t="15873" x="10796588" y="2017713"/>
          <p14:tracePt t="15875" x="10788650" y="2017713"/>
          <p14:tracePt t="15876" x="10780713" y="2017713"/>
          <p14:tracePt t="15878" x="10772775" y="2009775"/>
          <p14:tracePt t="15879" x="10764838" y="2009775"/>
          <p14:tracePt t="15881" x="10748963" y="2001838"/>
          <p14:tracePt t="15882" x="10741025" y="2001838"/>
          <p14:tracePt t="15884" x="10733088" y="2001838"/>
          <p14:tracePt t="15885" x="10725150" y="2001838"/>
          <p14:tracePt t="15899" x="10653713" y="1993900"/>
          <p14:tracePt t="15899" x="10645775" y="1993900"/>
          <p14:tracePt t="15902" x="10637838" y="1993900"/>
          <p14:tracePt t="15904" x="10629900" y="1993900"/>
          <p14:tracePt t="15905" x="10620375" y="1993900"/>
          <p14:tracePt t="15907" x="10612438" y="1993900"/>
          <p14:tracePt t="15908" x="10604500" y="1993900"/>
          <p14:tracePt t="15910" x="10596563" y="1993900"/>
          <p14:tracePt t="15911" x="10588625" y="1993900"/>
          <p14:tracePt t="15913" x="10580688" y="2001838"/>
          <p14:tracePt t="15915" x="10572750" y="2009775"/>
          <p14:tracePt t="15916" x="10564813" y="2009775"/>
          <p14:tracePt t="15917" x="10556875" y="2009775"/>
          <p14:tracePt t="15919" x="10556875" y="2017713"/>
          <p14:tracePt t="15920" x="10541000" y="2017713"/>
          <p14:tracePt t="15921" x="10533063" y="2025650"/>
          <p14:tracePt t="15923" x="10525125" y="2033588"/>
          <p14:tracePt t="15924" x="10517188" y="2033588"/>
          <p14:tracePt t="15925" x="10517188" y="2041525"/>
          <p14:tracePt t="15926" x="10509250" y="2049463"/>
          <p14:tracePt t="15927" x="10501313" y="2049463"/>
          <p14:tracePt t="15928" x="10501313" y="2057400"/>
          <p14:tracePt t="15929" x="10493375" y="2065338"/>
          <p14:tracePt t="15930" x="10485438" y="2065338"/>
          <p14:tracePt t="15931" x="10485438" y="2073275"/>
          <p14:tracePt t="15932" x="10477500" y="2081213"/>
          <p14:tracePt t="15933" x="10469563" y="2097088"/>
          <p14:tracePt t="15934" x="10461625" y="2097088"/>
          <p14:tracePt t="15935" x="10461625" y="2112963"/>
          <p14:tracePt t="15936" x="10453688" y="2120900"/>
          <p14:tracePt t="15938" x="10445750" y="2120900"/>
          <p14:tracePt t="15939" x="10445750" y="2136775"/>
          <p14:tracePt t="15940" x="10437813" y="2144713"/>
          <p14:tracePt t="15941" x="10437813" y="2152650"/>
          <p14:tracePt t="15942" x="10429875" y="2160588"/>
          <p14:tracePt t="15943" x="10429875" y="2168525"/>
          <p14:tracePt t="15944" x="10421938" y="2184400"/>
          <p14:tracePt t="15946" x="10414000" y="2200275"/>
          <p14:tracePt t="15947" x="10414000" y="2208213"/>
          <p14:tracePt t="15948" x="10406063" y="2233613"/>
          <p14:tracePt t="15951" x="10398125" y="2249488"/>
          <p14:tracePt t="15952" x="10398125" y="2257425"/>
          <p14:tracePt t="15953" x="10398125" y="2265363"/>
          <p14:tracePt t="15954" x="10390188" y="2281238"/>
          <p14:tracePt t="15956" x="10390188" y="2297113"/>
          <p14:tracePt t="15958" x="10382250" y="2312988"/>
          <p14:tracePt t="15959" x="10382250" y="2328863"/>
          <p14:tracePt t="15961" x="10382250" y="2344738"/>
          <p14:tracePt t="15963" x="10382250" y="2360613"/>
          <p14:tracePt t="15965" x="10382250" y="2384425"/>
          <p14:tracePt t="15968" x="10382250" y="2400300"/>
          <p14:tracePt t="15970" x="10382250" y="2408238"/>
          <p14:tracePt t="15971" x="10382250" y="2424113"/>
          <p14:tracePt t="15972" x="10390188" y="2424113"/>
          <p14:tracePt t="15973" x="10390188" y="2432050"/>
          <p14:tracePt t="15974" x="10390188" y="2439988"/>
          <p14:tracePt t="15975" x="10390188" y="2447925"/>
          <p14:tracePt t="15976" x="10390188" y="2455863"/>
          <p14:tracePt t="15977" x="10398125" y="2455863"/>
          <p14:tracePt t="15978" x="10398125" y="2471738"/>
          <p14:tracePt t="15979" x="10406063" y="2479675"/>
          <p14:tracePt t="15981" x="10406063" y="2487613"/>
          <p14:tracePt t="15982" x="10406063" y="2495550"/>
          <p14:tracePt t="15983" x="10414000" y="2503488"/>
          <p14:tracePt t="15984" x="10421938" y="2511425"/>
          <p14:tracePt t="15985" x="10421938" y="2519363"/>
          <p14:tracePt t="15986" x="10429875" y="2527300"/>
          <p14:tracePt t="15987" x="10429875" y="2535238"/>
          <p14:tracePt t="15989" x="10437813" y="2543175"/>
          <p14:tracePt t="15990" x="10445750" y="2551113"/>
          <p14:tracePt t="15991" x="10445750" y="2559050"/>
          <p14:tracePt t="15992" x="10445750" y="2566988"/>
          <p14:tracePt t="15993" x="10453688" y="2576513"/>
          <p14:tracePt t="15994" x="10461625" y="2576513"/>
          <p14:tracePt t="15995" x="10461625" y="2592388"/>
          <p14:tracePt t="15998" x="10477500" y="2608263"/>
          <p14:tracePt t="15999" x="10485438" y="2616200"/>
          <p14:tracePt t="16001" x="10493375" y="2624138"/>
          <p14:tracePt t="16002" x="10501313" y="2632075"/>
          <p14:tracePt t="16003" x="10501313" y="2640013"/>
          <p14:tracePt t="16004" x="10509250" y="2647950"/>
          <p14:tracePt t="16005" x="10517188" y="2647950"/>
          <p14:tracePt t="16006" x="10517188" y="2655888"/>
          <p14:tracePt t="16007" x="10525125" y="2663825"/>
          <p14:tracePt t="16008" x="10533063" y="2671763"/>
          <p14:tracePt t="16009" x="10533063" y="2679700"/>
          <p14:tracePt t="16010" x="10541000" y="2687638"/>
          <p14:tracePt t="16011" x="10548938" y="2687638"/>
          <p14:tracePt t="16012" x="10548938" y="2695575"/>
          <p14:tracePt t="16013" x="10556875" y="2703513"/>
          <p14:tracePt t="16015" x="10564813" y="2711450"/>
          <p14:tracePt t="16016" x="10580688" y="2719388"/>
          <p14:tracePt t="16017" x="10588625" y="2719388"/>
          <p14:tracePt t="16018" x="10588625" y="2727325"/>
          <p14:tracePt t="16019" x="10596563" y="2735263"/>
          <p14:tracePt t="16020" x="10604500" y="2743200"/>
          <p14:tracePt t="16021" x="10612438" y="2743200"/>
          <p14:tracePt t="16022" x="10620375" y="2743200"/>
          <p14:tracePt t="16023" x="10629900" y="2751138"/>
          <p14:tracePt t="16024" x="10629900" y="2759075"/>
          <p14:tracePt t="16025" x="10637838" y="2759075"/>
          <p14:tracePt t="16026" x="10645775" y="2759075"/>
          <p14:tracePt t="16027" x="10653713" y="2767013"/>
          <p14:tracePt t="16028" x="10661650" y="2774950"/>
          <p14:tracePt t="16029" x="10669588" y="2774950"/>
          <p14:tracePt t="16030" x="10677525" y="2774950"/>
          <p14:tracePt t="16031" x="10685463" y="2782888"/>
          <p14:tracePt t="16033" x="10701338" y="2790825"/>
          <p14:tracePt t="16035" x="10709275" y="2790825"/>
          <p14:tracePt t="16036" x="10725150" y="2798763"/>
          <p14:tracePt t="16038" x="10733088" y="2806700"/>
          <p14:tracePt t="16039" x="10748963" y="2814638"/>
          <p14:tracePt t="16041" x="10756900" y="2814638"/>
          <p14:tracePt t="16042" x="10764838" y="2814638"/>
          <p14:tracePt t="16043" x="10772775" y="2822575"/>
          <p14:tracePt t="16044" x="10780713" y="2822575"/>
          <p14:tracePt t="16045" x="10788650" y="2822575"/>
          <p14:tracePt t="16046" x="10804525" y="2830513"/>
          <p14:tracePt t="16048" x="10812463" y="2830513"/>
          <p14:tracePt t="16050" x="10828338" y="2838450"/>
          <p14:tracePt t="16051" x="10844213" y="2838450"/>
          <p14:tracePt t="16053" x="10852150" y="2838450"/>
          <p14:tracePt t="16054" x="10860088" y="2838450"/>
          <p14:tracePt t="16055" x="10868025" y="2838450"/>
          <p14:tracePt t="16056" x="10883900" y="2838450"/>
          <p14:tracePt t="16058" x="10899775" y="2838450"/>
          <p14:tracePt t="16060" x="10915650" y="2838450"/>
          <p14:tracePt t="16061" x="10923588" y="2838450"/>
          <p14:tracePt t="16063" x="10939463" y="2838450"/>
          <p14:tracePt t="16065" x="10955338" y="2838450"/>
          <p14:tracePt t="16067" x="10971213" y="2838450"/>
          <p14:tracePt t="16068" x="10980738" y="2838450"/>
          <p14:tracePt t="16069" x="10988675" y="2830513"/>
          <p14:tracePt t="16070" x="10996613" y="2830513"/>
          <p14:tracePt t="16071" x="11004550" y="2822575"/>
          <p14:tracePt t="16072" x="11012488" y="2822575"/>
          <p14:tracePt t="16073" x="11020425" y="2822575"/>
          <p14:tracePt t="16074" x="11028363" y="2814638"/>
          <p14:tracePt t="16075" x="11036300" y="2806700"/>
          <p14:tracePt t="16076" x="11044238" y="2806700"/>
          <p14:tracePt t="16077" x="11052175" y="2806700"/>
          <p14:tracePt t="16078" x="11060113" y="2798763"/>
          <p14:tracePt t="16079" x="11060113" y="2790825"/>
          <p14:tracePt t="16081" x="11083925" y="2774950"/>
          <p14:tracePt t="16083" x="11099800" y="2767013"/>
          <p14:tracePt t="16085" x="11107738" y="2759075"/>
          <p14:tracePt t="16086" x="11115675" y="2751138"/>
          <p14:tracePt t="16088" x="11123613" y="2735263"/>
          <p14:tracePt t="16089" x="11131550" y="2727325"/>
          <p14:tracePt t="16090" x="11139488" y="2727325"/>
          <p14:tracePt t="16091" x="11139488" y="2719388"/>
          <p14:tracePt t="16092" x="11147425" y="2711450"/>
          <p14:tracePt t="16093" x="11155363" y="2703513"/>
          <p14:tracePt t="16094" x="11155363" y="2687638"/>
          <p14:tracePt t="16095" x="11163300" y="2687638"/>
          <p14:tracePt t="16096" x="11163300" y="2671763"/>
          <p14:tracePt t="16098" x="11179175" y="2655888"/>
          <p14:tracePt t="16100" x="11179175" y="2640013"/>
          <p14:tracePt t="16101" x="11179175" y="2632075"/>
          <p14:tracePt t="16102" x="11187113" y="2624138"/>
          <p14:tracePt t="16102" x="11187113" y="2608263"/>
          <p14:tracePt t="16103" x="11195050" y="2608263"/>
          <p14:tracePt t="16104" x="11195050" y="2592388"/>
          <p14:tracePt t="16106" x="11195050" y="2584450"/>
          <p14:tracePt t="16107" x="11202988" y="2566988"/>
          <p14:tracePt t="16108" x="11202988" y="2559050"/>
          <p14:tracePt t="16109" x="11202988" y="2551113"/>
          <p14:tracePt t="16110" x="11202988" y="2535238"/>
          <p14:tracePt t="16111" x="11202988" y="2527300"/>
          <p14:tracePt t="16112" x="11202988" y="2519363"/>
          <p14:tracePt t="16113" x="11202988" y="2503488"/>
          <p14:tracePt t="16115" x="11210925" y="2487613"/>
          <p14:tracePt t="16116" x="11210925" y="2479675"/>
          <p14:tracePt t="16117" x="11210925" y="2463800"/>
          <p14:tracePt t="16118" x="11210925" y="2455863"/>
          <p14:tracePt t="16119" x="11210925" y="2439988"/>
          <p14:tracePt t="16120" x="11210925" y="2432050"/>
          <p14:tracePt t="16121" x="11210925" y="2416175"/>
          <p14:tracePt t="16122" x="11210925" y="2400300"/>
          <p14:tracePt t="16123" x="11210925" y="2392363"/>
          <p14:tracePt t="16124" x="11210925" y="2384425"/>
          <p14:tracePt t="16125" x="11210925" y="2376488"/>
          <p14:tracePt t="16126" x="11210925" y="2360613"/>
          <p14:tracePt t="16127" x="11210925" y="2352675"/>
          <p14:tracePt t="16128" x="11210925" y="2336800"/>
          <p14:tracePt t="16129" x="11210925" y="2312988"/>
          <p14:tracePt t="16131" x="11202988" y="2297113"/>
          <p14:tracePt t="16132" x="11202988" y="2289175"/>
          <p14:tracePt t="16133" x="11195050" y="2273300"/>
          <p14:tracePt t="16134" x="11187113" y="2257425"/>
          <p14:tracePt t="16135" x="11187113" y="2249488"/>
          <p14:tracePt t="16136" x="11179175" y="2233613"/>
          <p14:tracePt t="16138" x="11179175" y="2216150"/>
          <p14:tracePt t="16139" x="11171238" y="2208213"/>
          <p14:tracePt t="16140" x="11163300" y="2192338"/>
          <p14:tracePt t="16141" x="11155363" y="2176463"/>
          <p14:tracePt t="16142" x="11147425" y="2168525"/>
          <p14:tracePt t="16143" x="11147425" y="2160588"/>
          <p14:tracePt t="16144" x="11139488" y="2144713"/>
          <p14:tracePt t="16145" x="11139488" y="2136775"/>
          <p14:tracePt t="16146" x="11131550" y="2128838"/>
          <p14:tracePt t="16149" x="11115675" y="2105025"/>
          <p14:tracePt t="16151" x="11107738" y="2081213"/>
          <p14:tracePt t="16152" x="11099800" y="2081213"/>
          <p14:tracePt t="16152" x="11091863" y="2065338"/>
          <p14:tracePt t="16153" x="11083925" y="2057400"/>
          <p14:tracePt t="16154" x="11075988" y="2049463"/>
          <p14:tracePt t="16155" x="11068050" y="2041525"/>
          <p14:tracePt t="16158" x="11060113" y="2033588"/>
          <p14:tracePt t="16159" x="11052175" y="2017713"/>
          <p14:tracePt t="16161" x="11044238" y="2009775"/>
          <p14:tracePt t="16162" x="11028363" y="2001838"/>
          <p14:tracePt t="16163" x="11028363" y="1993900"/>
          <p14:tracePt t="16165" x="11012488" y="1978025"/>
          <p14:tracePt t="16166" x="10996613" y="1962150"/>
          <p14:tracePt t="16168" x="10980738" y="1954213"/>
          <p14:tracePt t="16168" x="10980738" y="1946275"/>
          <p14:tracePt t="16170" x="10963275" y="1946275"/>
          <p14:tracePt t="16171" x="10955338" y="1938338"/>
          <p14:tracePt t="16172" x="10947400" y="1930400"/>
          <p14:tracePt t="16173" x="10939463" y="1922463"/>
          <p14:tracePt t="16174" x="10931525" y="1922463"/>
          <p14:tracePt t="16175" x="10923588" y="1914525"/>
          <p14:tracePt t="16176" x="10915650" y="1906588"/>
          <p14:tracePt t="16177" x="10899775" y="1898650"/>
          <p14:tracePt t="16178" x="10883900" y="1898650"/>
          <p14:tracePt t="16179" x="10875963" y="1890713"/>
          <p14:tracePt t="16180" x="10860088" y="1881188"/>
          <p14:tracePt t="16181" x="10836275" y="1865313"/>
          <p14:tracePt t="16183" x="10788650" y="1857375"/>
          <p14:tracePt t="16185" x="10756900" y="1841500"/>
          <p14:tracePt t="16186" x="10741025" y="1833563"/>
          <p14:tracePt t="16187" x="10717213" y="1825625"/>
          <p14:tracePt t="16188" x="10701338" y="1817688"/>
          <p14:tracePt t="16189" x="10677525" y="1809750"/>
          <p14:tracePt t="16190" x="10645775" y="1801813"/>
          <p14:tracePt t="16191" x="10629900" y="1801813"/>
          <p14:tracePt t="16192" x="10604500" y="1793875"/>
          <p14:tracePt t="16193" x="10580688" y="1785938"/>
          <p14:tracePt t="16194" x="10564813" y="1785938"/>
          <p14:tracePt t="16195" x="10509250" y="1778000"/>
          <p14:tracePt t="16198" x="10461625" y="1770063"/>
          <p14:tracePt t="16200" x="10406063" y="1762125"/>
          <p14:tracePt t="16201" x="10374313" y="1762125"/>
          <p14:tracePt t="16202" x="10326688" y="1754188"/>
          <p14:tracePt t="16203" x="10302875" y="1754188"/>
          <p14:tracePt t="16204" x="10269538" y="1754188"/>
          <p14:tracePt t="16205" x="10237788" y="1746250"/>
          <p14:tracePt t="16206" x="10198100" y="1746250"/>
          <p14:tracePt t="16207" x="10158413" y="1746250"/>
          <p14:tracePt t="16208" x="10126663" y="1746250"/>
          <p14:tracePt t="16209" x="10094913" y="1738313"/>
          <p14:tracePt t="16210" x="10055225" y="1738313"/>
          <p14:tracePt t="16211" x="10015538" y="1738313"/>
          <p14:tracePt t="16212" x="9975850" y="1738313"/>
          <p14:tracePt t="16213" x="9918700" y="1738313"/>
          <p14:tracePt t="16214" x="9871075" y="1738313"/>
          <p14:tracePt t="16216" x="9728200" y="1738313"/>
          <p14:tracePt t="16217" x="9664700" y="1738313"/>
          <p14:tracePt t="16218" x="9601200" y="1738313"/>
          <p14:tracePt t="16219" x="9551988" y="1738313"/>
          <p14:tracePt t="16220" x="9496425" y="1738313"/>
          <p14:tracePt t="16221" x="9448800" y="1738313"/>
          <p14:tracePt t="16222" x="9393238" y="1738313"/>
          <p14:tracePt t="16223" x="9329738" y="1738313"/>
          <p14:tracePt t="16224" x="9274175" y="1738313"/>
          <p14:tracePt t="16225" x="9145588" y="1738313"/>
          <p14:tracePt t="16226" x="9066213" y="1746250"/>
          <p14:tracePt t="16227" x="9002713" y="1746250"/>
          <p14:tracePt t="16228" x="8939213" y="1762125"/>
          <p14:tracePt t="16230" x="8874125" y="1762125"/>
          <p14:tracePt t="16232" x="8731250" y="1778000"/>
          <p14:tracePt t="16233" x="8667750" y="1785938"/>
          <p14:tracePt t="16234" x="8588375" y="1785938"/>
          <p14:tracePt t="16235" x="8507413" y="1809750"/>
          <p14:tracePt t="16236" x="8443913" y="1817688"/>
          <p14:tracePt t="16237" x="8364538" y="1817688"/>
          <p14:tracePt t="16238" x="8301038" y="1833563"/>
          <p14:tracePt t="16239" x="8197850" y="1849438"/>
          <p14:tracePt t="16240" x="8116888" y="1857375"/>
          <p14:tracePt t="16241" x="8053388" y="1865313"/>
          <p14:tracePt t="16242" x="7974013" y="1873250"/>
          <p14:tracePt t="16243" x="7894638" y="1898650"/>
          <p14:tracePt t="16244" x="7813675" y="1906588"/>
          <p14:tracePt t="16245" x="7734300" y="1914525"/>
          <p14:tracePt t="16246" x="7662863" y="1922463"/>
          <p14:tracePt t="16248" x="7504113" y="1954213"/>
          <p14:tracePt t="16249" x="7343775" y="1985963"/>
          <p14:tracePt t="16250" x="7240588" y="2001838"/>
          <p14:tracePt t="16251" x="7161213" y="2017713"/>
          <p14:tracePt t="16253" x="7080250" y="2033588"/>
          <p14:tracePt t="16254" x="7008813" y="2041525"/>
          <p14:tracePt t="16255" x="6929438" y="2065338"/>
          <p14:tracePt t="16256" x="6850063" y="2073275"/>
          <p14:tracePt t="16257" x="6769100" y="2081213"/>
          <p14:tracePt t="16258" x="6689725" y="2105025"/>
          <p14:tracePt t="16259" x="6610350" y="2120900"/>
          <p14:tracePt t="16260" x="6530975" y="2128838"/>
          <p14:tracePt t="16261" x="6451600" y="2152650"/>
          <p14:tracePt t="16262" x="6378575" y="2160588"/>
          <p14:tracePt t="16263" x="6275388" y="2184400"/>
          <p14:tracePt t="16265" x="6116638" y="2208213"/>
          <p14:tracePt t="16266" x="6043613" y="2233613"/>
          <p14:tracePt t="16268" x="5892800" y="2265363"/>
          <p14:tracePt t="16269" x="5813425" y="2273300"/>
          <p14:tracePt t="16270" x="5749925" y="2289175"/>
          <p14:tracePt t="16270" x="5668963" y="2312988"/>
          <p14:tracePt t="16272" x="5589588" y="2320925"/>
          <p14:tracePt t="16273" x="5518150" y="2336800"/>
          <p14:tracePt t="16274" x="5438775" y="2360613"/>
          <p14:tracePt t="16275" x="5349875" y="2376488"/>
          <p14:tracePt t="16276" x="5270500" y="2400300"/>
          <p14:tracePt t="16277" x="5207000" y="2408238"/>
          <p14:tracePt t="16278" x="5135563" y="2424113"/>
          <p14:tracePt t="16279" x="5056188" y="2447925"/>
          <p14:tracePt t="16280" x="4991100" y="2455863"/>
          <p14:tracePt t="16281" x="4856163" y="2495550"/>
          <p14:tracePt t="16283" x="4792663" y="2511425"/>
          <p14:tracePt t="16285" x="4664075" y="2551113"/>
          <p14:tracePt t="16286" x="4600575" y="2566988"/>
          <p14:tracePt t="16287" x="4537075" y="2592388"/>
          <p14:tracePt t="16287" x="4441825" y="2608263"/>
          <p14:tracePt t="16288" x="4386263" y="2632075"/>
          <p14:tracePt t="16289" x="4321175" y="2647950"/>
          <p14:tracePt t="16290" x="4249738" y="2671763"/>
          <p14:tracePt t="16292" x="4186238" y="2687638"/>
          <p14:tracePt t="16293" x="4130675" y="2711450"/>
          <p14:tracePt t="16294" x="4075113" y="2735263"/>
          <p14:tracePt t="16295" x="4011613" y="2751138"/>
          <p14:tracePt t="16296" x="3938588" y="2774950"/>
          <p14:tracePt t="16298" x="3827463" y="2806700"/>
          <p14:tracePt t="16299" x="3771900" y="2838450"/>
          <p14:tracePt t="16301" x="3651250" y="2886075"/>
          <p14:tracePt t="16302" x="3595688" y="2901950"/>
          <p14:tracePt t="16303" x="3540125" y="2935288"/>
          <p14:tracePt t="16304" x="3484563" y="2951163"/>
          <p14:tracePt t="16305" x="3429000" y="2967038"/>
          <p14:tracePt t="16306" x="3381375" y="2998788"/>
          <p14:tracePt t="16307" x="3325813" y="3022600"/>
          <p14:tracePt t="16308" x="3284538" y="3038475"/>
          <p14:tracePt t="16309" x="3228975" y="3070225"/>
          <p14:tracePt t="16310" x="3181350" y="3086100"/>
          <p14:tracePt t="16311" x="3141663" y="3109913"/>
          <p14:tracePt t="16312" x="3086100" y="3141663"/>
          <p14:tracePt t="16313" x="3038475" y="3165475"/>
          <p14:tracePt t="16314" x="2990850" y="3197225"/>
          <p14:tracePt t="16317" x="2886075" y="3262313"/>
          <p14:tracePt t="16318" x="2846388" y="3286125"/>
          <p14:tracePt t="16319" x="2806700" y="3309938"/>
          <p14:tracePt t="16320" x="2774950" y="3341688"/>
          <p14:tracePt t="16321" x="2735263" y="3365500"/>
          <p14:tracePt t="16322" x="2719388" y="3389313"/>
          <p14:tracePt t="16323" x="2687638" y="3397250"/>
          <p14:tracePt t="16324" x="2640013" y="3436938"/>
          <p14:tracePt t="16325" x="2616200" y="3460750"/>
          <p14:tracePt t="16326" x="2590800" y="3484563"/>
          <p14:tracePt t="16327" x="2574925" y="3500438"/>
          <p14:tracePt t="16328" x="2543175" y="3516313"/>
          <p14:tracePt t="16329" x="2519363" y="3540125"/>
          <p14:tracePt t="16330" x="2503488" y="3563938"/>
          <p14:tracePt t="16331" x="2479675" y="3587750"/>
          <p14:tracePt t="16332" x="2463800" y="3605213"/>
          <p14:tracePt t="16335" x="2408238" y="3668713"/>
          <p14:tracePt t="16336" x="2392363" y="3684588"/>
          <p14:tracePt t="16337" x="2376488" y="3708400"/>
          <p14:tracePt t="16338" x="2360613" y="3732213"/>
          <p14:tracePt t="16339" x="2344738" y="3748088"/>
          <p14:tracePt t="16340" x="2328863" y="3763963"/>
          <p14:tracePt t="16341" x="2328863" y="3787775"/>
          <p14:tracePt t="16342" x="2312988" y="3803650"/>
          <p14:tracePt t="16343" x="2305050" y="3819525"/>
          <p14:tracePt t="16344" x="2297113" y="3843338"/>
          <p14:tracePt t="16345" x="2281238" y="3859213"/>
          <p14:tracePt t="16346" x="2273300" y="3875088"/>
          <p14:tracePt t="16347" x="2265363" y="3906838"/>
          <p14:tracePt t="16349" x="2255838" y="3930650"/>
          <p14:tracePt t="16351" x="2247900" y="3956050"/>
          <p14:tracePt t="16353" x="2232025" y="3995738"/>
          <p14:tracePt t="16355" x="2224088" y="4011613"/>
          <p14:tracePt t="16356" x="2224088" y="4027488"/>
          <p14:tracePt t="16357" x="2224088" y="4035425"/>
          <p14:tracePt t="16358" x="2224088" y="4051300"/>
          <p14:tracePt t="16359" x="2224088" y="4059238"/>
          <p14:tracePt t="16360" x="2216150" y="4075113"/>
          <p14:tracePt t="16361" x="2216150" y="4098925"/>
          <p14:tracePt t="16362" x="2216150" y="4106863"/>
          <p14:tracePt t="16363" x="2216150" y="4122738"/>
          <p14:tracePt t="16364" x="2216150" y="4130675"/>
          <p14:tracePt t="16367" x="2216150" y="4162425"/>
          <p14:tracePt t="16368" x="2216150" y="4170363"/>
          <p14:tracePt t="16369" x="2216150" y="4178300"/>
          <p14:tracePt t="16370" x="2216150" y="4194175"/>
          <p14:tracePt t="16371" x="2216150" y="4202113"/>
          <p14:tracePt t="16372" x="2216150" y="4210050"/>
          <p14:tracePt t="16373" x="2224088" y="4217988"/>
          <p14:tracePt t="16374" x="2232025" y="4233863"/>
          <p14:tracePt t="16375" x="2232025" y="4241800"/>
          <p14:tracePt t="16376" x="2239963" y="4249738"/>
          <p14:tracePt t="16377" x="2247900" y="4257675"/>
          <p14:tracePt t="16378" x="2255838" y="4265613"/>
          <p14:tracePt t="16379" x="2255838" y="4273550"/>
          <p14:tracePt t="16380" x="2265363" y="4281488"/>
          <p14:tracePt t="16381" x="2281238" y="4298950"/>
          <p14:tracePt t="16383" x="2289175" y="4314825"/>
          <p14:tracePt t="16384" x="2297113" y="4314825"/>
          <p14:tracePt t="16385" x="2305050" y="4330700"/>
          <p14:tracePt t="16386" x="2312988" y="4330700"/>
          <p14:tracePt t="16387" x="2328863" y="4338638"/>
          <p14:tracePt t="16388" x="2328863" y="4346575"/>
          <p14:tracePt t="16389" x="2344738" y="4354513"/>
          <p14:tracePt t="16390" x="2344738" y="4362450"/>
          <p14:tracePt t="16391" x="2360613" y="4370388"/>
          <p14:tracePt t="16392" x="2376488" y="4378325"/>
          <p14:tracePt t="16393" x="2376488" y="4386263"/>
          <p14:tracePt t="16394" x="2392363" y="4394200"/>
          <p14:tracePt t="16395" x="2400300" y="4402138"/>
          <p14:tracePt t="16396" x="2408238" y="4410075"/>
          <p14:tracePt t="16398" x="2432050" y="4418013"/>
          <p14:tracePt t="16400" x="2455863" y="4433888"/>
          <p14:tracePt t="16401" x="2463800" y="4433888"/>
          <p14:tracePt t="16401" x="2479675" y="4441825"/>
          <p14:tracePt t="16402" x="2495550" y="4449763"/>
          <p14:tracePt t="16404" x="2495550" y="4457700"/>
          <p14:tracePt t="16405" x="2511425" y="4465638"/>
          <p14:tracePt t="16406" x="2519363" y="4465638"/>
          <p14:tracePt t="16407" x="2535238" y="4473575"/>
          <p14:tracePt t="16408" x="2551113" y="4481513"/>
          <p14:tracePt t="16409" x="2559050" y="4489450"/>
          <p14:tracePt t="16410" x="2574925" y="4489450"/>
          <p14:tracePt t="16411" x="2590800" y="4497388"/>
          <p14:tracePt t="16412" x="2598738" y="4497388"/>
          <p14:tracePt t="16413" x="2616200" y="4505325"/>
          <p14:tracePt t="16415" x="2632075" y="4513263"/>
          <p14:tracePt t="16417" x="2655888" y="4521200"/>
          <p14:tracePt t="16418" x="2671763" y="4529138"/>
          <p14:tracePt t="16418" x="2679700" y="4529138"/>
          <p14:tracePt t="16419" x="2695575" y="4529138"/>
          <p14:tracePt t="16420" x="2703513" y="4529138"/>
          <p14:tracePt t="16422" x="2719388" y="4537075"/>
          <p14:tracePt t="16423" x="2735263" y="4537075"/>
          <p14:tracePt t="16425" x="2751138" y="4545013"/>
          <p14:tracePt t="16426" x="2759075" y="4545013"/>
          <p14:tracePt t="16427" x="2774950" y="4545013"/>
          <p14:tracePt t="16428" x="2782888" y="4545013"/>
          <p14:tracePt t="16429" x="2790825" y="4545013"/>
          <p14:tracePt t="16430" x="2806700" y="4545013"/>
          <p14:tracePt t="16432" x="2830513" y="4545013"/>
          <p14:tracePt t="16434" x="2846388" y="4545013"/>
          <p14:tracePt t="16435" x="2854325" y="4545013"/>
          <p14:tracePt t="16436" x="2862263" y="4545013"/>
          <p14:tracePt t="16437" x="2870200" y="4545013"/>
          <p14:tracePt t="16438" x="2886075" y="4545013"/>
          <p14:tracePt t="16439" x="2894013" y="4545013"/>
          <p14:tracePt t="16440" x="2901950" y="4545013"/>
          <p14:tracePt t="16441" x="2909888" y="4545013"/>
          <p14:tracePt t="16442" x="2917825" y="4545013"/>
          <p14:tracePt t="16443" x="2925763" y="4545013"/>
          <p14:tracePt t="16444" x="2933700" y="4545013"/>
          <p14:tracePt t="16445" x="2941638" y="4545013"/>
          <p14:tracePt t="16446" x="2949575" y="4537075"/>
          <p14:tracePt t="16448" x="2974975" y="4537075"/>
          <p14:tracePt t="16449" x="2974975" y="4529138"/>
          <p14:tracePt t="16450" x="2990850" y="4529138"/>
          <p14:tracePt t="16451" x="2990850" y="4521200"/>
          <p14:tracePt t="16452" x="2998788" y="4521200"/>
          <p14:tracePt t="16453" x="3006725" y="4513263"/>
          <p14:tracePt t="16454" x="3014663" y="4513263"/>
          <p14:tracePt t="16455" x="3022600" y="4505325"/>
          <p14:tracePt t="16456" x="3030538" y="4505325"/>
          <p14:tracePt t="16457" x="3030538" y="4497388"/>
          <p14:tracePt t="16458" x="3038475" y="4489450"/>
          <p14:tracePt t="16459" x="3046413" y="4489450"/>
          <p14:tracePt t="16460" x="3046413" y="4481513"/>
          <p14:tracePt t="16461" x="3054350" y="4473575"/>
          <p14:tracePt t="16462" x="3062288" y="4465638"/>
          <p14:tracePt t="16463" x="3062288" y="4457700"/>
          <p14:tracePt t="16465" x="3070225" y="4449763"/>
          <p14:tracePt t="16466" x="3070225" y="4433888"/>
          <p14:tracePt t="16467" x="3078163" y="4433888"/>
          <p14:tracePt t="16468" x="3078163" y="4425950"/>
          <p14:tracePt t="16469" x="3086100" y="4410075"/>
          <p14:tracePt t="16470" x="3086100" y="4402138"/>
          <p14:tracePt t="16471" x="3086100" y="4394200"/>
          <p14:tracePt t="16472" x="3086100" y="4386263"/>
          <p14:tracePt t="16473" x="3086100" y="4378325"/>
          <p14:tracePt t="16474" x="3086100" y="4370388"/>
          <p14:tracePt t="16475" x="3094038" y="4362450"/>
          <p14:tracePt t="16476" x="3094038" y="4346575"/>
          <p14:tracePt t="16477" x="3094038" y="4338638"/>
          <p14:tracePt t="16478" x="3094038" y="4322763"/>
          <p14:tracePt t="16481" x="3094038" y="4298950"/>
          <p14:tracePt t="16483" x="3094038" y="4273550"/>
          <p14:tracePt t="16484" x="3094038" y="4257675"/>
          <p14:tracePt t="16485" x="3094038" y="4249738"/>
          <p14:tracePt t="16485" x="3094038" y="4233863"/>
          <p14:tracePt t="16486" x="3094038" y="4225925"/>
          <p14:tracePt t="16488" x="3094038" y="4217988"/>
          <p14:tracePt t="16489" x="3094038" y="4202113"/>
          <p14:tracePt t="16490" x="3094038" y="4194175"/>
          <p14:tracePt t="16491" x="3086100" y="4178300"/>
          <p14:tracePt t="16492" x="3086100" y="4170363"/>
          <p14:tracePt t="16493" x="3086100" y="4154488"/>
          <p14:tracePt t="16494" x="3086100" y="4146550"/>
          <p14:tracePt t="16495" x="3078163" y="4138613"/>
          <p14:tracePt t="16496" x="3070225" y="4122738"/>
          <p14:tracePt t="16498" x="3062288" y="4106863"/>
          <p14:tracePt t="16499" x="3062288" y="4090988"/>
          <p14:tracePt t="16501" x="3054350" y="4075113"/>
          <p14:tracePt t="16503" x="3046413" y="4067175"/>
          <p14:tracePt t="16504" x="3038475" y="4051300"/>
          <p14:tracePt t="16506" x="3038475" y="4043363"/>
          <p14:tracePt t="16507" x="3030538" y="4035425"/>
          <p14:tracePt t="16508" x="3022600" y="4027488"/>
          <p14:tracePt t="16511" x="3022600" y="4019550"/>
          <p14:tracePt t="16513" x="3022600" y="4011613"/>
          <p14:tracePt t="16515" x="3006725" y="4003675"/>
          <p14:tracePt t="16516" x="3006725" y="3995738"/>
          <p14:tracePt t="16518" x="3006725" y="3987800"/>
          <p14:tracePt t="16519" x="2998788" y="3987800"/>
          <p14:tracePt t="16520" x="2990850" y="3979863"/>
          <p14:tracePt t="16522" x="2990850" y="3971925"/>
          <p14:tracePt t="16523" x="2982913" y="3971925"/>
          <p14:tracePt t="16524" x="2982913" y="3963988"/>
          <p14:tracePt t="16525" x="2974975" y="3963988"/>
          <p14:tracePt t="16526" x="2967038" y="3956050"/>
          <p14:tracePt t="16528" x="2967038" y="3948113"/>
          <p14:tracePt t="16529" x="2957513" y="3948113"/>
          <p14:tracePt t="16530" x="2949575" y="3938588"/>
          <p14:tracePt t="16531" x="2941638" y="3930650"/>
          <p14:tracePt t="16533" x="2933700" y="3922713"/>
          <p14:tracePt t="16534" x="2933700" y="3914775"/>
          <p14:tracePt t="16535" x="2925763" y="3914775"/>
          <p14:tracePt t="16536" x="2917825" y="3898900"/>
          <p14:tracePt t="16537" x="2917825" y="3890963"/>
          <p14:tracePt t="16537" x="2909888" y="3890963"/>
          <p14:tracePt t="16538" x="2901950" y="3883025"/>
          <p14:tracePt t="16539" x="2894013" y="3867150"/>
          <p14:tracePt t="16542" x="2886075" y="3851275"/>
          <p14:tracePt t="16543" x="2870200" y="3843338"/>
          <p14:tracePt t="16544" x="2870200" y="3835400"/>
          <p14:tracePt t="16545" x="2862263" y="3819525"/>
          <p14:tracePt t="16546" x="2846388" y="3819525"/>
          <p14:tracePt t="16547" x="2838450" y="3803650"/>
          <p14:tracePt t="16548" x="2830513" y="3787775"/>
          <p14:tracePt t="16550" x="2814638" y="3771900"/>
          <p14:tracePt t="16552" x="2790825" y="3748088"/>
          <p14:tracePt t="16553" x="2782888" y="3732213"/>
          <p14:tracePt t="16554" x="2751138" y="3692525"/>
          <p14:tracePt t="16555" x="2727325" y="3668713"/>
          <p14:tracePt t="16558" x="2695575" y="3629025"/>
          <p14:tracePt t="16559" x="2687638" y="3621088"/>
          <p14:tracePt t="16560" x="2671763" y="3595688"/>
          <p14:tracePt t="16562" x="2647950" y="3571875"/>
          <p14:tracePt t="16562" x="2632075" y="3548063"/>
          <p14:tracePt t="16564" x="2624138" y="3532188"/>
          <p14:tracePt t="16565" x="2606675" y="3524250"/>
          <p14:tracePt t="16567" x="2582863" y="3484563"/>
          <p14:tracePt t="16568" x="2566988" y="3460750"/>
          <p14:tracePt t="16569" x="2551113" y="3452813"/>
          <p14:tracePt t="16570" x="2535238" y="3429000"/>
          <p14:tracePt t="16571" x="2519363" y="3413125"/>
          <p14:tracePt t="16572" x="2511425" y="3397250"/>
          <p14:tracePt t="16573" x="2495550" y="3381375"/>
          <p14:tracePt t="16574" x="2479675" y="3357563"/>
          <p14:tracePt t="16575" x="2463800" y="3341688"/>
          <p14:tracePt t="16576" x="2455863" y="3325813"/>
          <p14:tracePt t="16577" x="2439988" y="3302000"/>
          <p14:tracePt t="16578" x="2424113" y="3278188"/>
          <p14:tracePt t="16579" x="2408238" y="3262313"/>
          <p14:tracePt t="16580" x="2392363" y="3236913"/>
          <p14:tracePt t="16581" x="2368550" y="3197225"/>
          <p14:tracePt t="16583" x="2352675" y="3173413"/>
          <p14:tracePt t="16584" x="2336800" y="3149600"/>
          <p14:tracePt t="16585" x="2320925" y="3133725"/>
          <p14:tracePt t="16586" x="2312988" y="3109913"/>
          <p14:tracePt t="16587" x="2297113" y="3086100"/>
          <p14:tracePt t="16588" x="2281238" y="3070225"/>
          <p14:tracePt t="16589" x="2265363" y="3046413"/>
          <p14:tracePt t="16590" x="2247900" y="3022600"/>
          <p14:tracePt t="16591" x="2239963" y="2990850"/>
          <p14:tracePt t="16592" x="2208213" y="2959100"/>
          <p14:tracePt t="16593" x="2200275" y="2935288"/>
          <p14:tracePt t="16594" x="2192338" y="2919413"/>
          <p14:tracePt t="16595" x="2176463" y="2886075"/>
          <p14:tracePt t="16596" x="2160588" y="2862263"/>
          <p14:tracePt t="16598" x="2128838" y="2814638"/>
          <p14:tracePt t="16600" x="2112963" y="2759075"/>
          <p14:tracePt t="16601" x="2097088" y="2735263"/>
          <p14:tracePt t="16602" x="2081213" y="2703513"/>
          <p14:tracePt t="16603" x="2073275" y="2679700"/>
          <p14:tracePt t="16604" x="2049463" y="2640013"/>
          <p14:tracePt t="16605" x="2041525" y="2608263"/>
          <p14:tracePt t="16606" x="2025650" y="2576513"/>
          <p14:tracePt t="16607" x="2017713" y="2559050"/>
          <p14:tracePt t="16608" x="2001838" y="2527300"/>
          <p14:tracePt t="16609" x="1993900" y="2495550"/>
          <p14:tracePt t="16610" x="1978025" y="2463800"/>
          <p14:tracePt t="16611" x="1970088" y="2439988"/>
          <p14:tracePt t="16612" x="1954213" y="2416175"/>
          <p14:tracePt t="16613" x="1946275" y="2384425"/>
          <p14:tracePt t="16614" x="1930400" y="2352675"/>
          <p14:tracePt t="16616" x="1922463" y="2305050"/>
          <p14:tracePt t="16618" x="1897063" y="2241550"/>
          <p14:tracePt t="16619" x="1889125" y="2208213"/>
          <p14:tracePt t="16620" x="1873250" y="2184400"/>
          <p14:tracePt t="16621" x="1865313" y="2152650"/>
          <p14:tracePt t="16622" x="1857375" y="2128838"/>
          <p14:tracePt t="16623" x="1849438" y="2105025"/>
          <p14:tracePt t="16624" x="1841500" y="2073275"/>
          <p14:tracePt t="16625" x="1825625" y="2057400"/>
          <p14:tracePt t="16626" x="1825625" y="2025650"/>
          <p14:tracePt t="16627" x="1817688" y="2001838"/>
          <p14:tracePt t="16628" x="1809750" y="1985963"/>
          <p14:tracePt t="16629" x="1801813" y="1954213"/>
          <p14:tracePt t="16630" x="1793875" y="1922463"/>
          <p14:tracePt t="16631" x="1778000" y="1906588"/>
          <p14:tracePt t="16633" x="1762125" y="1857375"/>
          <p14:tracePt t="16634" x="1754188" y="1809750"/>
          <p14:tracePt t="16635" x="1746250" y="1785938"/>
          <p14:tracePt t="16636" x="1738313" y="1770063"/>
          <p14:tracePt t="16638" x="1730375" y="1746250"/>
          <p14:tracePt t="16639" x="1722438" y="1730375"/>
          <p14:tracePt t="16640" x="1714500" y="1706563"/>
          <p14:tracePt t="16641" x="1706563" y="1682750"/>
          <p14:tracePt t="16642" x="1698625" y="1666875"/>
          <p14:tracePt t="16643" x="1698625" y="1651000"/>
          <p14:tracePt t="16644" x="1690688" y="1627188"/>
          <p14:tracePt t="16645" x="1682750" y="1611313"/>
          <p14:tracePt t="16646" x="1666875" y="1595438"/>
          <p14:tracePt t="16648" x="1651000" y="1563688"/>
          <p14:tracePt t="16650" x="1643063" y="1522413"/>
          <p14:tracePt t="16651" x="1635125" y="1498600"/>
          <p14:tracePt t="16652" x="1627188" y="1490663"/>
          <p14:tracePt t="16654" x="1619250" y="1474788"/>
          <p14:tracePt t="16655" x="1611313" y="1458913"/>
          <p14:tracePt t="16656" x="1603375" y="1443038"/>
          <p14:tracePt t="16657" x="1603375" y="1427163"/>
          <p14:tracePt t="16658" x="1595438" y="1419225"/>
          <p14:tracePt t="16659" x="1595438" y="1411288"/>
          <p14:tracePt t="16660" x="1587500" y="1395413"/>
          <p14:tracePt t="16661" x="1579563" y="1387475"/>
          <p14:tracePt t="16662" x="1579563" y="1371600"/>
          <p14:tracePt t="16663" x="1571625" y="1355725"/>
          <p14:tracePt t="16664" x="1571625" y="1347788"/>
          <p14:tracePt t="16666" x="1554163" y="1323975"/>
          <p14:tracePt t="16667" x="1546225" y="1300163"/>
          <p14:tracePt t="16668" x="1538288" y="1292225"/>
          <p14:tracePt t="16669" x="1538288" y="1284288"/>
          <p14:tracePt t="16671" x="1530350" y="1276350"/>
          <p14:tracePt t="16672" x="1522413" y="1268413"/>
          <p14:tracePt t="16673" x="1522413" y="1260475"/>
          <p14:tracePt t="16674" x="1522413" y="1244600"/>
          <p14:tracePt t="16675" x="1514475" y="1236663"/>
          <p14:tracePt t="16676" x="1514475" y="1228725"/>
          <p14:tracePt t="16677" x="1506538" y="1212850"/>
          <p14:tracePt t="16678" x="1498600" y="1204913"/>
          <p14:tracePt t="16679" x="1498600" y="1195388"/>
          <p14:tracePt t="16680" x="1498600" y="1187450"/>
          <p14:tracePt t="16682" x="1482725" y="1171575"/>
          <p14:tracePt t="16684" x="1482725" y="1155700"/>
          <p14:tracePt t="16685" x="1474788" y="1147763"/>
          <p14:tracePt t="16687" x="1466850" y="1139825"/>
          <p14:tracePt t="16688" x="1458913" y="1131888"/>
          <p14:tracePt t="16689" x="1458913" y="1123950"/>
          <p14:tracePt t="16691" x="1458913" y="1116013"/>
          <p14:tracePt t="16692" x="1450975" y="1108075"/>
          <p14:tracePt t="16694" x="1443038" y="1100138"/>
          <p14:tracePt t="16695" x="1443038" y="1092200"/>
          <p14:tracePt t="16698" x="1435100" y="1076325"/>
          <p14:tracePt t="16699" x="1427163" y="1068388"/>
          <p14:tracePt t="16700" x="1427163" y="1060450"/>
          <p14:tracePt t="16701" x="1419225" y="1060450"/>
          <p14:tracePt t="16702" x="1411288" y="1052513"/>
          <p14:tracePt t="16704" x="1411288" y="1044575"/>
          <p14:tracePt t="16705" x="1403350" y="1044575"/>
          <p14:tracePt t="16706" x="1403350" y="1036638"/>
          <p14:tracePt t="16707" x="1395413" y="1028700"/>
          <p14:tracePt t="16708" x="1395413" y="1020763"/>
          <p14:tracePt t="16709" x="1387475" y="1020763"/>
          <p14:tracePt t="16710" x="1379538" y="1004888"/>
          <p14:tracePt t="16711" x="1371600" y="1004888"/>
          <p14:tracePt t="16712" x="1371600" y="996950"/>
          <p14:tracePt t="16713" x="1371600" y="989013"/>
          <p14:tracePt t="16715" x="1355725" y="973138"/>
          <p14:tracePt t="16716" x="1355725" y="965200"/>
          <p14:tracePt t="16717" x="1339850" y="957263"/>
          <p14:tracePt t="16719" x="1331913" y="941388"/>
          <p14:tracePt t="16721" x="1323975" y="933450"/>
          <p14:tracePt t="16722" x="1316038" y="925513"/>
          <p14:tracePt t="16723" x="1316038" y="917575"/>
          <p14:tracePt t="16724" x="1308100" y="909638"/>
          <p14:tracePt t="16725" x="1300163" y="909638"/>
          <p14:tracePt t="16726" x="1300163" y="893763"/>
          <p14:tracePt t="16727" x="1292225" y="885825"/>
          <p14:tracePt t="16728" x="1284288" y="877888"/>
          <p14:tracePt t="16729" x="1276350" y="869950"/>
          <p14:tracePt t="16730" x="1276350" y="862013"/>
          <p14:tracePt t="16731" x="1268413" y="852488"/>
          <p14:tracePt t="16733" x="1260475" y="836613"/>
          <p14:tracePt t="16734" x="1252538" y="828675"/>
          <p14:tracePt t="16735" x="1244600" y="820738"/>
          <p14:tracePt t="16736" x="1236663" y="812800"/>
          <p14:tracePt t="16737" x="1236663" y="796925"/>
          <p14:tracePt t="16738" x="1228725" y="796925"/>
          <p14:tracePt t="16739" x="1211263" y="781050"/>
          <p14:tracePt t="16741" x="1203325" y="765175"/>
          <p14:tracePt t="16742" x="1195388" y="757238"/>
          <p14:tracePt t="16743" x="1195388" y="749300"/>
          <p14:tracePt t="16744" x="1187450" y="741363"/>
          <p14:tracePt t="16745" x="1179513" y="733425"/>
          <p14:tracePt t="16746" x="1171575" y="725488"/>
          <p14:tracePt t="16748" x="1163638" y="709613"/>
          <p14:tracePt t="16750" x="1147763" y="685800"/>
          <p14:tracePt t="16750" x="1147763" y="669925"/>
          <p14:tracePt t="16751" x="1139825" y="661988"/>
          <p14:tracePt t="16753" x="1131888" y="654050"/>
          <p14:tracePt t="16753" x="1131888" y="646113"/>
          <p14:tracePt t="16754" x="1123950" y="638175"/>
          <p14:tracePt t="16756" x="1116013" y="630238"/>
          <p14:tracePt t="16757" x="1108075" y="614363"/>
          <p14:tracePt t="16759" x="1092200" y="598488"/>
          <p14:tracePt t="16760" x="1084263" y="582613"/>
          <p14:tracePt t="16761" x="1084263" y="566738"/>
          <p14:tracePt t="16763" x="1068388" y="566738"/>
          <p14:tracePt t="16764" x="1052513" y="534988"/>
          <p14:tracePt t="16766" x="1044575" y="519113"/>
          <p14:tracePt t="16768" x="1036638" y="509588"/>
          <p14:tracePt t="16769" x="1036638" y="501650"/>
          <p14:tracePt t="16770" x="1028700" y="493713"/>
          <p14:tracePt t="16771" x="1020763" y="485775"/>
          <p14:tracePt t="16772" x="1012825" y="469900"/>
          <p14:tracePt t="16773" x="1012825" y="461963"/>
          <p14:tracePt t="16774" x="1004888" y="454025"/>
          <p14:tracePt t="16775" x="996950" y="446088"/>
          <p14:tracePt t="16776" x="989013" y="438150"/>
          <p14:tracePt t="16777" x="981075" y="422275"/>
          <p14:tracePt t="16778" x="973138" y="414338"/>
          <p14:tracePt t="16779" x="965200" y="406400"/>
          <p14:tracePt t="16780" x="965200" y="398463"/>
          <p14:tracePt t="16781" x="957263" y="390525"/>
          <p14:tracePt t="16783" x="941388" y="374650"/>
          <p14:tracePt t="16784" x="941388" y="366713"/>
          <p14:tracePt t="16785" x="925513" y="350838"/>
          <p14:tracePt t="16787" x="925513" y="334963"/>
          <p14:tracePt t="16788" x="917575" y="327025"/>
          <p14:tracePt t="16789" x="909638" y="319088"/>
          <p14:tracePt t="16790" x="901700" y="303213"/>
          <p14:tracePt t="16792" x="893763" y="287338"/>
          <p14:tracePt t="16793" x="885825" y="279400"/>
          <p14:tracePt t="16794" x="877888" y="271463"/>
          <p14:tracePt t="16795" x="868363" y="263525"/>
          <p14:tracePt t="16796" x="868363" y="255588"/>
          <p14:tracePt t="16798" x="852488" y="231775"/>
          <p14:tracePt t="16800" x="836613" y="215900"/>
          <p14:tracePt t="16801" x="828675" y="215900"/>
          <p14:tracePt t="16802" x="828675" y="200025"/>
          <p14:tracePt t="16803" x="820738" y="192088"/>
          <p14:tracePt t="16804" x="812800" y="184150"/>
          <p14:tracePt t="16805" x="812800" y="176213"/>
          <p14:tracePt t="16807" x="804863" y="166688"/>
          <p14:tracePt t="16808" x="796925" y="150813"/>
          <p14:tracePt t="16810" x="788988" y="142875"/>
          <p14:tracePt t="16811" x="781050" y="134938"/>
          <p14:tracePt t="16812" x="773113" y="127000"/>
          <p14:tracePt t="16813" x="773113" y="119063"/>
          <p14:tracePt t="16814" x="765175" y="103188"/>
          <p14:tracePt t="16816" x="757238" y="95250"/>
          <p14:tracePt t="16818" x="749300" y="87313"/>
          <p14:tracePt t="16819" x="741363" y="79375"/>
          <p14:tracePt t="16820" x="741363" y="71438"/>
          <p14:tracePt t="16821" x="741363" y="63500"/>
          <p14:tracePt t="16822" x="733425" y="55563"/>
          <p14:tracePt t="16823" x="725488" y="55563"/>
          <p14:tracePt t="16824" x="717550" y="39688"/>
          <p14:tracePt t="16825" x="717550" y="31750"/>
          <p14:tracePt t="16826" x="709613" y="31750"/>
          <p14:tracePt t="16827" x="701675" y="23813"/>
          <p14:tracePt t="16828" x="701675" y="15875"/>
          <p14:tracePt t="16829" x="693738" y="15875"/>
          <p14:tracePt t="16830" x="685800" y="7938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2" y="1676400"/>
            <a:ext cx="10439400" cy="2886075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The project is a part of  the assignments from the class of Data Analytics Bootcamp and is limited to demonstrate the technical skills learned so far in the class. 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Some of data used for this project are not up to date as they were downloaded in the form of csv files directly from the source sites.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Data is limited to 58 California Counties.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visualizations show only the status of the California county vaccination. 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It is not providing any statistical tests or analyses of the data. 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989012" y="6096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Limitations: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87188F-C26D-4627-8041-AF9DC40BED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86793"/>
      </p:ext>
    </p:extLst>
  </p:cSld>
  <p:clrMapOvr>
    <a:masterClrMapping/>
  </p:clrMapOvr>
  <p:transition spd="slow" advTm="3375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1141412" y="12954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C77E3A97-1F9C-486B-A13B-F514A09A4A47}"/>
              </a:ext>
            </a:extLst>
          </p:cNvPr>
          <p:cNvSpPr txBox="1">
            <a:spLocks/>
          </p:cNvSpPr>
          <p:nvPr/>
        </p:nvSpPr>
        <p:spPr>
          <a:xfrm>
            <a:off x="684212" y="1524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Web Page Demo: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59EB29-09D7-45CE-A1BE-156EFBC3A27E}"/>
              </a:ext>
            </a:extLst>
          </p:cNvPr>
          <p:cNvSpPr txBox="1"/>
          <p:nvPr/>
        </p:nvSpPr>
        <p:spPr>
          <a:xfrm>
            <a:off x="684212" y="1156900"/>
            <a:ext cx="60927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6"/>
              </a:rPr>
              <a:t>https://tsubedy.github.io/Project_3/</a:t>
            </a:r>
            <a:endParaRPr lang="en-US" sz="1200" dirty="0"/>
          </a:p>
        </p:txBody>
      </p:sp>
      <p:pic>
        <p:nvPicPr>
          <p:cNvPr id="2" name="Covid 19 Vaccination Status CA counties - Google Chrome 2021-10-20 19-27-01">
            <a:hlinkClick r:id="" action="ppaction://media"/>
            <a:extLst>
              <a:ext uri="{FF2B5EF4-FFF2-40B4-BE49-F238E27FC236}">
                <a16:creationId xmlns:a16="http://schemas.microsoft.com/office/drawing/2014/main" id="{FA3FB773-4552-4FDD-AEFB-F150D7AB9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4212" y="956191"/>
            <a:ext cx="10094816" cy="563511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4265C0A-81D7-43AF-B414-F0669FBDD73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1713"/>
      </p:ext>
    </p:extLst>
  </p:cSld>
  <p:clrMapOvr>
    <a:masterClrMapping/>
  </p:clrMapOvr>
  <p:transition spd="slow" advTm="507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2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1024475" y="1381125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Questions: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EC999-A483-4CD3-BF3C-E0739965B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52826" y="2519362"/>
            <a:ext cx="2895600" cy="1219200"/>
          </a:xfrm>
        </p:spPr>
        <p:txBody>
          <a:bodyPr>
            <a:normAutofit fontScale="85000" lnSpcReduction="20000"/>
          </a:bodyPr>
          <a:lstStyle/>
          <a:p>
            <a:r>
              <a:rPr lang="en-US" sz="11500" dirty="0">
                <a:solidFill>
                  <a:srgbClr val="7030A0"/>
                </a:solidFill>
              </a:rPr>
              <a:t>? ? ? 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EA915-8C17-4B88-B47E-C700989AD3BF}"/>
              </a:ext>
            </a:extLst>
          </p:cNvPr>
          <p:cNvSpPr txBox="1"/>
          <p:nvPr/>
        </p:nvSpPr>
        <p:spPr>
          <a:xfrm>
            <a:off x="7085012" y="4267200"/>
            <a:ext cx="3573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324907573"/>
      </p:ext>
    </p:extLst>
  </p:cSld>
  <p:clrMapOvr>
    <a:masterClrMapping/>
  </p:clrMapOvr>
  <p:transition spd="slow" advTm="3492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304800"/>
            <a:ext cx="9601200" cy="609600"/>
          </a:xfrm>
        </p:spPr>
        <p:txBody>
          <a:bodyPr/>
          <a:lstStyle/>
          <a:p>
            <a:r>
              <a:rPr lang="en-US" cap="small" dirty="0">
                <a:solidFill>
                  <a:srgbClr val="002060"/>
                </a:solidFill>
              </a:rPr>
              <a:t>Purpose of the Project: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79413" y="1371600"/>
            <a:ext cx="11047412" cy="4038600"/>
          </a:xfrm>
        </p:spPr>
        <p:txBody>
          <a:bodyPr>
            <a:normAutofit fontScale="92500" lnSpcReduction="10000"/>
          </a:bodyPr>
          <a:lstStyle/>
          <a:p>
            <a:pPr marL="569913" lvl="2" indent="0">
              <a:buNone/>
            </a:pPr>
            <a:r>
              <a:rPr lang="en-US" sz="4300" dirty="0">
                <a:solidFill>
                  <a:schemeClr val="bg2">
                    <a:lumMod val="10000"/>
                  </a:schemeClr>
                </a:solidFill>
              </a:rPr>
              <a:t>Create an interactive visualization dashboard for database on Covid-19 vaccination in California counties created during ETL project using</a:t>
            </a:r>
          </a:p>
          <a:p>
            <a:pPr marL="569913" lvl="2" indent="0"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plots, </a:t>
            </a: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data, and </a:t>
            </a: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map </a:t>
            </a:r>
          </a:p>
          <a:p>
            <a:pPr marL="793750" lvl="3" indent="0">
              <a:buNone/>
            </a:pPr>
            <a:endParaRPr lang="en-US" sz="1900" dirty="0">
              <a:solidFill>
                <a:schemeClr val="bg2">
                  <a:lumMod val="10000"/>
                </a:schemeClr>
              </a:solidFill>
            </a:endParaRPr>
          </a:p>
          <a:p>
            <a:pPr marL="569913" lvl="2" indent="0">
              <a:buNone/>
            </a:pPr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4D4729E-2FF7-4188-BD0F-B0C216C25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89749"/>
      </p:ext>
    </p:extLst>
  </p:cSld>
  <p:clrMapOvr>
    <a:masterClrMapping/>
  </p:clrMapOvr>
  <p:transition spd="slow" advTm="1755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41412" y="36443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69641" y="1600200"/>
            <a:ext cx="8839200" cy="396240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Sources: </a:t>
            </a: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070C0"/>
                </a:solidFill>
              </a:rPr>
              <a:t>California department of public health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4"/>
              </a:rPr>
              <a:t>https://data.chhs.ca.gov/dataset/vaccine-progress-dashboard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070C0"/>
                </a:solidFill>
              </a:rPr>
              <a:t>World Population Review 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5"/>
              </a:rPr>
              <a:t>https://worldpopulationreview.com/us-counties/states/ca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1000" dirty="0">
              <a:solidFill>
                <a:schemeClr val="bg2">
                  <a:lumMod val="10000"/>
                </a:schemeClr>
              </a:solidFill>
            </a:endParaRP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Github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6"/>
              </a:rPr>
              <a:t>https://github.com/codeforgermany/click_that_hood/blob/main/public/data/california-counties.geojson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712395-6AD2-4E95-9364-55D809B8F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32503"/>
      </p:ext>
    </p:extLst>
  </p:cSld>
  <p:clrMapOvr>
    <a:masterClrMapping/>
  </p:clrMapOvr>
  <p:transition spd="slow" advTm="781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760412" y="38959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60412" y="1657779"/>
            <a:ext cx="2895600" cy="198120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Extraction:</a:t>
            </a:r>
            <a:endParaRPr lang="en-US" sz="1900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Web scraping </a:t>
            </a:r>
          </a:p>
          <a:p>
            <a:pPr lvl="2"/>
            <a:r>
              <a:rPr lang="en-US" sz="1400" dirty="0">
                <a:solidFill>
                  <a:srgbClr val="0070C0"/>
                </a:solidFill>
              </a:rPr>
              <a:t>Splinter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Downloading datafiles</a:t>
            </a:r>
          </a:p>
          <a:p>
            <a:pPr marL="279082" lvl="1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0" lvl="0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7E1B89-3735-476D-8AAD-144D1FFDC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2" y="1181959"/>
            <a:ext cx="7618413" cy="491404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6572BCD-0D42-4511-AD66-2E75D6371D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24926"/>
      </p:ext>
    </p:extLst>
  </p:cSld>
  <p:clrMapOvr>
    <a:masterClrMapping/>
  </p:clrMapOvr>
  <p:transition spd="slow" advTm="1134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62134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08012" y="1918252"/>
            <a:ext cx="2743200" cy="2425148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Processing:</a:t>
            </a:r>
            <a:endParaRPr lang="en-US" sz="2400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Python Pandas</a:t>
            </a:r>
          </a:p>
          <a:p>
            <a:pPr marL="279082" lvl="1" indent="0">
              <a:buNone/>
            </a:pPr>
            <a:endParaRPr lang="en-US" sz="14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(fixed inconsistent county names among the datafiles)</a:t>
            </a: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2B0E39-FDF9-41C5-B82C-BD4817E01FAF}"/>
              </a:ext>
            </a:extLst>
          </p:cNvPr>
          <p:cNvSpPr txBox="1"/>
          <p:nvPr/>
        </p:nvSpPr>
        <p:spPr>
          <a:xfrm>
            <a:off x="4113212" y="22860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881017-271B-4669-99AE-5B05DCC40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212" y="1635016"/>
            <a:ext cx="8075613" cy="3587968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5826052-92E6-4DF6-B723-8A6C36111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392820"/>
      </p:ext>
    </p:extLst>
  </p:cSld>
  <p:clrMapOvr>
    <a:masterClrMapping/>
  </p:clrMapOvr>
  <p:transition spd="slow" advTm="1261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84212" y="1159406"/>
            <a:ext cx="2442684" cy="1524000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sz="2200" dirty="0">
                <a:solidFill>
                  <a:srgbClr val="7030A0"/>
                </a:solidFill>
              </a:rPr>
              <a:t>Data Processing: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Python Pandas</a:t>
            </a:r>
          </a:p>
          <a:p>
            <a:pPr marL="279082" lvl="1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(unnecessary data rows and ‘NA’s removed)</a:t>
            </a:r>
            <a:endParaRPr lang="en-US" sz="20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2B0E39-FDF9-41C5-B82C-BD4817E01FAF}"/>
              </a:ext>
            </a:extLst>
          </p:cNvPr>
          <p:cNvSpPr txBox="1"/>
          <p:nvPr/>
        </p:nvSpPr>
        <p:spPr>
          <a:xfrm>
            <a:off x="4113212" y="22860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8CDF83-47B4-4C81-9691-11FC01F0B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6896" y="971709"/>
            <a:ext cx="8825654" cy="5124291"/>
          </a:xfrm>
          <a:prstGeom prst="rect">
            <a:avLst/>
          </a:prstGeom>
        </p:spPr>
      </p:pic>
      <p:sp>
        <p:nvSpPr>
          <p:cNvPr id="11" name="Title 12">
            <a:extLst>
              <a:ext uri="{FF2B5EF4-FFF2-40B4-BE49-F238E27FC236}">
                <a16:creationId xmlns:a16="http://schemas.microsoft.com/office/drawing/2014/main" id="{06943C1F-5F1C-40ED-97E2-1D1760C8E736}"/>
              </a:ext>
            </a:extLst>
          </p:cNvPr>
          <p:cNvSpPr txBox="1">
            <a:spLocks/>
          </p:cNvSpPr>
          <p:nvPr/>
        </p:nvSpPr>
        <p:spPr>
          <a:xfrm>
            <a:off x="553485" y="70957"/>
            <a:ext cx="9601200" cy="680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B218385-9B4F-4480-9B6B-5F3DDBF60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08776"/>
      </p:ext>
    </p:extLst>
  </p:cSld>
  <p:clrMapOvr>
    <a:masterClrMapping/>
  </p:clrMapOvr>
  <p:transition spd="slow" advTm="867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455612" y="1828800"/>
            <a:ext cx="27051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ER Diagram:</a:t>
            </a:r>
            <a:endParaRPr lang="en-US" dirty="0">
              <a:solidFill>
                <a:srgbClr val="7030A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(Established relation with primary and foreign keys)</a:t>
            </a:r>
          </a:p>
          <a:p>
            <a:pPr lvl="1"/>
            <a:endParaRPr lang="en-US" dirty="0"/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AFF32ED-BD75-433F-9128-78FFF6FDE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265" y="838200"/>
            <a:ext cx="8818644" cy="5943600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9321A22-4DB3-4EB4-AFB6-34A7B739F1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93347"/>
      </p:ext>
    </p:extLst>
  </p:cSld>
  <p:clrMapOvr>
    <a:masterClrMapping/>
  </p:clrMapOvr>
  <p:transition spd="slow" advTm="8476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3C198A-0533-45E7-8E9F-340BAD464CE5}"/>
              </a:ext>
            </a:extLst>
          </p:cNvPr>
          <p:cNvSpPr txBox="1"/>
          <p:nvPr/>
        </p:nvSpPr>
        <p:spPr>
          <a:xfrm>
            <a:off x="495505" y="1066800"/>
            <a:ext cx="2400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SQL Queries:</a:t>
            </a:r>
            <a:endParaRPr lang="en-US" dirty="0">
              <a:solidFill>
                <a:srgbClr val="7030A0"/>
              </a:solidFill>
            </a:endParaRPr>
          </a:p>
          <a:p>
            <a:pPr lvl="0"/>
            <a:endParaRPr lang="en-US" sz="16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Postgres, </a:t>
            </a:r>
          </a:p>
          <a:p>
            <a:pPr lvl="0"/>
            <a:r>
              <a:rPr lang="en-US" sz="1600" dirty="0" err="1">
                <a:solidFill>
                  <a:srgbClr val="0070C0"/>
                </a:solidFill>
              </a:rPr>
              <a:t>PgAdmin</a:t>
            </a: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4C65241-4814-48C0-9E97-547CA59ED3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2" y="685800"/>
            <a:ext cx="9437077" cy="533400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0645181-5E16-4D91-8E70-2106E36167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5728"/>
      </p:ext>
    </p:extLst>
  </p:cSld>
  <p:clrMapOvr>
    <a:masterClrMapping/>
  </p:clrMapOvr>
  <p:transition spd="slow" advTm="1596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608012" y="1280135"/>
            <a:ext cx="3200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 err="1">
                <a:solidFill>
                  <a:srgbClr val="0070C0"/>
                </a:solidFill>
              </a:rPr>
              <a:t>SQLAlchemy</a:t>
            </a:r>
            <a:endParaRPr lang="en-US" sz="1600" dirty="0">
              <a:solidFill>
                <a:srgbClr val="0070C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(selecting SQL views to obtain the final database)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A0881-184F-46DD-9801-6B2435BA6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17" y="999786"/>
            <a:ext cx="7859222" cy="4858428"/>
          </a:xfrm>
          <a:prstGeom prst="rect">
            <a:avLst/>
          </a:prstGeom>
        </p:spPr>
      </p:pic>
      <p:sp>
        <p:nvSpPr>
          <p:cNvPr id="10" name="Title 12">
            <a:extLst>
              <a:ext uri="{FF2B5EF4-FFF2-40B4-BE49-F238E27FC236}">
                <a16:creationId xmlns:a16="http://schemas.microsoft.com/office/drawing/2014/main" id="{6B49F604-9462-4095-BE75-DF9EFDFA4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83DC51-1454-4D57-B120-E99EC8215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0485" y="2649577"/>
            <a:ext cx="8630854" cy="33627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784165-F900-488A-AE7D-6063D74E66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3686" y="1868418"/>
            <a:ext cx="7877654" cy="781159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E7244034-97ED-4416-8C84-6BA30B4661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78546"/>
      </p:ext>
    </p:extLst>
  </p:cSld>
  <p:clrMapOvr>
    <a:masterClrMapping/>
  </p:clrMapOvr>
  <p:transition spd="slow" advTm="960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ometric design templat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ometric design slides.potx" id="{F67263A8-1AB1-4C27-90C5-8DFF5AB0A457}" vid="{97C8510C-5076-4DB0-83F7-452F3E0654AF}"/>
    </a:ext>
  </a:extLst>
</a:theme>
</file>

<file path=ppt/theme/theme2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Geometric design presentation</Template>
  <TotalTime>3374</TotalTime>
  <Words>467</Words>
  <Application>Microsoft Office PowerPoint</Application>
  <PresentationFormat>Custom</PresentationFormat>
  <Paragraphs>111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Black</vt:lpstr>
      <vt:lpstr>Georgia</vt:lpstr>
      <vt:lpstr>Palatino Linotype</vt:lpstr>
      <vt:lpstr>Geometric design template</vt:lpstr>
      <vt:lpstr>Covid-19 Vaccination Status</vt:lpstr>
      <vt:lpstr>Purpose of the Project:</vt:lpstr>
      <vt:lpstr>Data Sources, Collection and Processing:</vt:lpstr>
      <vt:lpstr>Data Sources, Collection and Processing:</vt:lpstr>
      <vt:lpstr>Data Sources, Collection and Processing:</vt:lpstr>
      <vt:lpstr>PowerPoint Presentation</vt:lpstr>
      <vt:lpstr>Database and Data Query:</vt:lpstr>
      <vt:lpstr>Database and Data Query:</vt:lpstr>
      <vt:lpstr>Database and Data Query:</vt:lpstr>
      <vt:lpstr>PowerPoint Presentation</vt:lpstr>
      <vt:lpstr>PowerPoint Presentation</vt:lpstr>
      <vt:lpstr>Data Visualization:</vt:lpstr>
      <vt:lpstr>Dashboard and Data Visualization:</vt:lpstr>
      <vt:lpstr>Dashboard and Data Visualization:</vt:lpstr>
      <vt:lpstr>Dashboard and Data Visualization: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Vaccination Status</dc:title>
  <dc:creator>Tikaram Subedy</dc:creator>
  <cp:lastModifiedBy>Tikaram Subedy</cp:lastModifiedBy>
  <cp:revision>43</cp:revision>
  <dcterms:created xsi:type="dcterms:W3CDTF">2021-10-18T00:46:03Z</dcterms:created>
  <dcterms:modified xsi:type="dcterms:W3CDTF">2021-10-21T02:47:11Z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74063800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